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86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4800" userDrawn="1">
          <p15:clr>
            <a:srgbClr val="A4A3A4"/>
          </p15:clr>
        </p15:guide>
        <p15:guide id="3" orient="horz" pos="432" userDrawn="1">
          <p15:clr>
            <a:srgbClr val="A4A3A4"/>
          </p15:clr>
        </p15:guide>
        <p15:guide id="4" pos="144" userDrawn="1">
          <p15:clr>
            <a:srgbClr val="A4A3A4"/>
          </p15:clr>
        </p15:guide>
        <p15:guide id="5" pos="24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  <a:srgbClr val="DEB229"/>
    <a:srgbClr val="0F7BB8"/>
    <a:srgbClr val="F98215"/>
    <a:srgbClr val="38AFC9"/>
    <a:srgbClr val="99C33F"/>
    <a:srgbClr val="F2F2F2"/>
    <a:srgbClr val="E4E4E4"/>
    <a:srgbClr val="E1F3F7"/>
    <a:srgbClr val="1639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8C6A1E-0CBF-4AA3-8317-A0C43F60B90F}" v="25" dt="2022-12-16T04:46:20.6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73" autoAdjust="0"/>
    <p:restoredTop sz="95268" autoAdjust="0"/>
  </p:normalViewPr>
  <p:slideViewPr>
    <p:cSldViewPr snapToGrid="0" showGuides="1">
      <p:cViewPr>
        <p:scale>
          <a:sx n="152" d="100"/>
          <a:sy n="152" d="100"/>
        </p:scale>
        <p:origin x="173" y="-2952"/>
      </p:cViewPr>
      <p:guideLst>
        <p:guide pos="4800"/>
        <p:guide orient="horz" pos="432"/>
        <p:guide pos="144"/>
        <p:guide pos="24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anda Cravey" userId="63fdf703-6219-40d1-b007-f781e26dac75" providerId="ADAL" clId="{AC8C6A1E-0CBF-4AA3-8317-A0C43F60B90F}"/>
    <pc:docChg chg="undo custSel modSld">
      <pc:chgData name="Amanda Cravey" userId="63fdf703-6219-40d1-b007-f781e26dac75" providerId="ADAL" clId="{AC8C6A1E-0CBF-4AA3-8317-A0C43F60B90F}" dt="2022-12-16T04:58:03.442" v="260" actId="1076"/>
      <pc:docMkLst>
        <pc:docMk/>
      </pc:docMkLst>
      <pc:sldChg chg="addSp delSp modSp mod">
        <pc:chgData name="Amanda Cravey" userId="63fdf703-6219-40d1-b007-f781e26dac75" providerId="ADAL" clId="{AC8C6A1E-0CBF-4AA3-8317-A0C43F60B90F}" dt="2022-12-16T04:58:03.442" v="260" actId="1076"/>
        <pc:sldMkLst>
          <pc:docMk/>
          <pc:sldMk cId="2062117587" sldId="276"/>
        </pc:sldMkLst>
        <pc:spChg chg="del">
          <ac:chgData name="Amanda Cravey" userId="63fdf703-6219-40d1-b007-f781e26dac75" providerId="ADAL" clId="{AC8C6A1E-0CBF-4AA3-8317-A0C43F60B90F}" dt="2022-12-16T04:47:26.576" v="219" actId="478"/>
          <ac:spMkLst>
            <pc:docMk/>
            <pc:sldMk cId="2062117587" sldId="276"/>
            <ac:spMk id="2" creationId="{87BEDDCB-6EC0-5C3F-0CFB-1F20F9B8D3EB}"/>
          </ac:spMkLst>
        </pc:spChg>
        <pc:spChg chg="mod">
          <ac:chgData name="Amanda Cravey" userId="63fdf703-6219-40d1-b007-f781e26dac75" providerId="ADAL" clId="{AC8C6A1E-0CBF-4AA3-8317-A0C43F60B90F}" dt="2022-12-16T04:47:18.457" v="218" actId="1076"/>
          <ac:spMkLst>
            <pc:docMk/>
            <pc:sldMk cId="2062117587" sldId="276"/>
            <ac:spMk id="13" creationId="{00000000-0000-0000-0000-000000000000}"/>
          </ac:spMkLst>
        </pc:spChg>
        <pc:spChg chg="del">
          <ac:chgData name="Amanda Cravey" userId="63fdf703-6219-40d1-b007-f781e26dac75" providerId="ADAL" clId="{AC8C6A1E-0CBF-4AA3-8317-A0C43F60B90F}" dt="2022-12-16T04:26:27.832" v="23" actId="478"/>
          <ac:spMkLst>
            <pc:docMk/>
            <pc:sldMk cId="2062117587" sldId="276"/>
            <ac:spMk id="15" creationId="{F9AB9C13-752E-56F3-714A-2B4399A43DC8}"/>
          </ac:spMkLst>
        </pc:spChg>
        <pc:spChg chg="mod">
          <ac:chgData name="Amanda Cravey" userId="63fdf703-6219-40d1-b007-f781e26dac75" providerId="ADAL" clId="{AC8C6A1E-0CBF-4AA3-8317-A0C43F60B90F}" dt="2022-12-16T04:20:26.147" v="5" actId="164"/>
          <ac:spMkLst>
            <pc:docMk/>
            <pc:sldMk cId="2062117587" sldId="276"/>
            <ac:spMk id="16" creationId="{34237DD9-D1CC-48EF-FB41-C230AD3B8690}"/>
          </ac:spMkLst>
        </pc:spChg>
        <pc:spChg chg="del">
          <ac:chgData name="Amanda Cravey" userId="63fdf703-6219-40d1-b007-f781e26dac75" providerId="ADAL" clId="{AC8C6A1E-0CBF-4AA3-8317-A0C43F60B90F}" dt="2022-12-16T04:47:29.638" v="221" actId="478"/>
          <ac:spMkLst>
            <pc:docMk/>
            <pc:sldMk cId="2062117587" sldId="276"/>
            <ac:spMk id="23" creationId="{EFBBC813-63C2-AD4F-B15C-389A04CDDC0F}"/>
          </ac:spMkLst>
        </pc:spChg>
        <pc:spChg chg="del">
          <ac:chgData name="Amanda Cravey" userId="63fdf703-6219-40d1-b007-f781e26dac75" providerId="ADAL" clId="{AC8C6A1E-0CBF-4AA3-8317-A0C43F60B90F}" dt="2022-12-16T04:47:28.047" v="220" actId="478"/>
          <ac:spMkLst>
            <pc:docMk/>
            <pc:sldMk cId="2062117587" sldId="276"/>
            <ac:spMk id="26" creationId="{80EFE103-B002-F0FE-2EFF-BE37667E69AF}"/>
          </ac:spMkLst>
        </pc:spChg>
        <pc:spChg chg="del">
          <ac:chgData name="Amanda Cravey" userId="63fdf703-6219-40d1-b007-f781e26dac75" providerId="ADAL" clId="{AC8C6A1E-0CBF-4AA3-8317-A0C43F60B90F}" dt="2022-12-16T04:26:30.830" v="24" actId="478"/>
          <ac:spMkLst>
            <pc:docMk/>
            <pc:sldMk cId="2062117587" sldId="276"/>
            <ac:spMk id="28" creationId="{2911FD00-0DB1-5EF7-0DD6-106080BF8817}"/>
          </ac:spMkLst>
        </pc:spChg>
        <pc:spChg chg="del">
          <ac:chgData name="Amanda Cravey" userId="63fdf703-6219-40d1-b007-f781e26dac75" providerId="ADAL" clId="{AC8C6A1E-0CBF-4AA3-8317-A0C43F60B90F}" dt="2022-12-16T04:47:31.508" v="222" actId="478"/>
          <ac:spMkLst>
            <pc:docMk/>
            <pc:sldMk cId="2062117587" sldId="276"/>
            <ac:spMk id="34" creationId="{D2E5D036-161B-0B08-BFB6-BC17CE3A8810}"/>
          </ac:spMkLst>
        </pc:spChg>
        <pc:spChg chg="mod">
          <ac:chgData name="Amanda Cravey" userId="63fdf703-6219-40d1-b007-f781e26dac75" providerId="ADAL" clId="{AC8C6A1E-0CBF-4AA3-8317-A0C43F60B90F}" dt="2022-12-16T04:20:13.434" v="4" actId="164"/>
          <ac:spMkLst>
            <pc:docMk/>
            <pc:sldMk cId="2062117587" sldId="276"/>
            <ac:spMk id="141" creationId="{AE63AF16-8C19-1896-68F3-14738F431842}"/>
          </ac:spMkLst>
        </pc:spChg>
        <pc:spChg chg="mod">
          <ac:chgData name="Amanda Cravey" userId="63fdf703-6219-40d1-b007-f781e26dac75" providerId="ADAL" clId="{AC8C6A1E-0CBF-4AA3-8317-A0C43F60B90F}" dt="2022-12-16T04:46:19.665" v="211" actId="1076"/>
          <ac:spMkLst>
            <pc:docMk/>
            <pc:sldMk cId="2062117587" sldId="276"/>
            <ac:spMk id="160" creationId="{9F7E63BF-8D87-35FE-71AD-A4E88491534D}"/>
          </ac:spMkLst>
        </pc:spChg>
        <pc:spChg chg="mod">
          <ac:chgData name="Amanda Cravey" userId="63fdf703-6219-40d1-b007-f781e26dac75" providerId="ADAL" clId="{AC8C6A1E-0CBF-4AA3-8317-A0C43F60B90F}" dt="2022-12-16T04:46:19.665" v="211" actId="1076"/>
          <ac:spMkLst>
            <pc:docMk/>
            <pc:sldMk cId="2062117587" sldId="276"/>
            <ac:spMk id="183" creationId="{4799F565-8712-76F6-2316-ECA5F9C784D2}"/>
          </ac:spMkLst>
        </pc:spChg>
        <pc:spChg chg="mod">
          <ac:chgData name="Amanda Cravey" userId="63fdf703-6219-40d1-b007-f781e26dac75" providerId="ADAL" clId="{AC8C6A1E-0CBF-4AA3-8317-A0C43F60B90F}" dt="2022-12-16T04:46:19.665" v="211" actId="1076"/>
          <ac:spMkLst>
            <pc:docMk/>
            <pc:sldMk cId="2062117587" sldId="276"/>
            <ac:spMk id="185" creationId="{67CF8D88-807D-B60A-50EE-75550C75F556}"/>
          </ac:spMkLst>
        </pc:spChg>
        <pc:spChg chg="mod">
          <ac:chgData name="Amanda Cravey" userId="63fdf703-6219-40d1-b007-f781e26dac75" providerId="ADAL" clId="{AC8C6A1E-0CBF-4AA3-8317-A0C43F60B90F}" dt="2022-12-16T04:46:19.665" v="211" actId="1076"/>
          <ac:spMkLst>
            <pc:docMk/>
            <pc:sldMk cId="2062117587" sldId="276"/>
            <ac:spMk id="186" creationId="{C74BC911-3DCE-C201-C71C-B05C6448D554}"/>
          </ac:spMkLst>
        </pc:spChg>
        <pc:spChg chg="mod">
          <ac:chgData name="Amanda Cravey" userId="63fdf703-6219-40d1-b007-f781e26dac75" providerId="ADAL" clId="{AC8C6A1E-0CBF-4AA3-8317-A0C43F60B90F}" dt="2022-12-16T04:46:19.665" v="211" actId="1076"/>
          <ac:spMkLst>
            <pc:docMk/>
            <pc:sldMk cId="2062117587" sldId="276"/>
            <ac:spMk id="187" creationId="{31EDC671-2AD7-FAFA-B887-1F0687DF5635}"/>
          </ac:spMkLst>
        </pc:spChg>
        <pc:spChg chg="mod">
          <ac:chgData name="Amanda Cravey" userId="63fdf703-6219-40d1-b007-f781e26dac75" providerId="ADAL" clId="{AC8C6A1E-0CBF-4AA3-8317-A0C43F60B90F}" dt="2022-12-16T04:46:19.665" v="211" actId="1076"/>
          <ac:spMkLst>
            <pc:docMk/>
            <pc:sldMk cId="2062117587" sldId="276"/>
            <ac:spMk id="188" creationId="{7EFC81A4-F93F-7D86-DC3C-5E055DC43A79}"/>
          </ac:spMkLst>
        </pc:spChg>
        <pc:spChg chg="mod">
          <ac:chgData name="Amanda Cravey" userId="63fdf703-6219-40d1-b007-f781e26dac75" providerId="ADAL" clId="{AC8C6A1E-0CBF-4AA3-8317-A0C43F60B90F}" dt="2022-12-16T04:46:19.665" v="211" actId="1076"/>
          <ac:spMkLst>
            <pc:docMk/>
            <pc:sldMk cId="2062117587" sldId="276"/>
            <ac:spMk id="189" creationId="{C00FB7B9-75FA-4F75-110C-A81BC92C5DA4}"/>
          </ac:spMkLst>
        </pc:spChg>
        <pc:spChg chg="mod">
          <ac:chgData name="Amanda Cravey" userId="63fdf703-6219-40d1-b007-f781e26dac75" providerId="ADAL" clId="{AC8C6A1E-0CBF-4AA3-8317-A0C43F60B90F}" dt="2022-12-16T04:46:19.665" v="211" actId="1076"/>
          <ac:spMkLst>
            <pc:docMk/>
            <pc:sldMk cId="2062117587" sldId="276"/>
            <ac:spMk id="194" creationId="{3716B703-91F7-F698-9458-413ECE8ED790}"/>
          </ac:spMkLst>
        </pc:spChg>
        <pc:spChg chg="mod">
          <ac:chgData name="Amanda Cravey" userId="63fdf703-6219-40d1-b007-f781e26dac75" providerId="ADAL" clId="{AC8C6A1E-0CBF-4AA3-8317-A0C43F60B90F}" dt="2022-12-16T04:46:19.665" v="211" actId="1076"/>
          <ac:spMkLst>
            <pc:docMk/>
            <pc:sldMk cId="2062117587" sldId="276"/>
            <ac:spMk id="195" creationId="{764BE2AA-9837-35DC-10E1-99E566885E4D}"/>
          </ac:spMkLst>
        </pc:spChg>
        <pc:spChg chg="mod">
          <ac:chgData name="Amanda Cravey" userId="63fdf703-6219-40d1-b007-f781e26dac75" providerId="ADAL" clId="{AC8C6A1E-0CBF-4AA3-8317-A0C43F60B90F}" dt="2022-12-16T04:46:19.665" v="211" actId="1076"/>
          <ac:spMkLst>
            <pc:docMk/>
            <pc:sldMk cId="2062117587" sldId="276"/>
            <ac:spMk id="196" creationId="{D53BBDEA-AF10-8D9A-49E3-D7DA4B5D03BE}"/>
          </ac:spMkLst>
        </pc:spChg>
        <pc:spChg chg="mod">
          <ac:chgData name="Amanda Cravey" userId="63fdf703-6219-40d1-b007-f781e26dac75" providerId="ADAL" clId="{AC8C6A1E-0CBF-4AA3-8317-A0C43F60B90F}" dt="2022-12-16T04:46:19.665" v="211" actId="1076"/>
          <ac:spMkLst>
            <pc:docMk/>
            <pc:sldMk cId="2062117587" sldId="276"/>
            <ac:spMk id="197" creationId="{2A2805B6-1768-8249-BD06-9A98B103B062}"/>
          </ac:spMkLst>
        </pc:spChg>
        <pc:spChg chg="mod">
          <ac:chgData name="Amanda Cravey" userId="63fdf703-6219-40d1-b007-f781e26dac75" providerId="ADAL" clId="{AC8C6A1E-0CBF-4AA3-8317-A0C43F60B90F}" dt="2022-12-16T04:46:19.665" v="211" actId="1076"/>
          <ac:spMkLst>
            <pc:docMk/>
            <pc:sldMk cId="2062117587" sldId="276"/>
            <ac:spMk id="198" creationId="{7284378F-7C2B-04A1-8792-19087641B1A0}"/>
          </ac:spMkLst>
        </pc:spChg>
        <pc:spChg chg="mod">
          <ac:chgData name="Amanda Cravey" userId="63fdf703-6219-40d1-b007-f781e26dac75" providerId="ADAL" clId="{AC8C6A1E-0CBF-4AA3-8317-A0C43F60B90F}" dt="2022-12-16T04:46:19.665" v="211" actId="1076"/>
          <ac:spMkLst>
            <pc:docMk/>
            <pc:sldMk cId="2062117587" sldId="276"/>
            <ac:spMk id="199" creationId="{FFABB64E-CBB1-0022-816D-3324F020FADF}"/>
          </ac:spMkLst>
        </pc:spChg>
        <pc:spChg chg="mod">
          <ac:chgData name="Amanda Cravey" userId="63fdf703-6219-40d1-b007-f781e26dac75" providerId="ADAL" clId="{AC8C6A1E-0CBF-4AA3-8317-A0C43F60B90F}" dt="2022-12-16T04:46:19.665" v="211" actId="1076"/>
          <ac:spMkLst>
            <pc:docMk/>
            <pc:sldMk cId="2062117587" sldId="276"/>
            <ac:spMk id="200" creationId="{78F3227A-32DF-BD52-8AA5-160E88D67CCC}"/>
          </ac:spMkLst>
        </pc:spChg>
        <pc:spChg chg="mod">
          <ac:chgData name="Amanda Cravey" userId="63fdf703-6219-40d1-b007-f781e26dac75" providerId="ADAL" clId="{AC8C6A1E-0CBF-4AA3-8317-A0C43F60B90F}" dt="2022-12-16T04:46:19.665" v="211" actId="1076"/>
          <ac:spMkLst>
            <pc:docMk/>
            <pc:sldMk cId="2062117587" sldId="276"/>
            <ac:spMk id="201" creationId="{46B34D2F-C420-1491-55E6-F8235AB011D5}"/>
          </ac:spMkLst>
        </pc:spChg>
        <pc:spChg chg="mod">
          <ac:chgData name="Amanda Cravey" userId="63fdf703-6219-40d1-b007-f781e26dac75" providerId="ADAL" clId="{AC8C6A1E-0CBF-4AA3-8317-A0C43F60B90F}" dt="2022-12-16T04:46:19.665" v="211" actId="1076"/>
          <ac:spMkLst>
            <pc:docMk/>
            <pc:sldMk cId="2062117587" sldId="276"/>
            <ac:spMk id="202" creationId="{46BE9F54-0457-4C3D-A5D8-AC18EFCBF75F}"/>
          </ac:spMkLst>
        </pc:spChg>
        <pc:spChg chg="mod">
          <ac:chgData name="Amanda Cravey" userId="63fdf703-6219-40d1-b007-f781e26dac75" providerId="ADAL" clId="{AC8C6A1E-0CBF-4AA3-8317-A0C43F60B90F}" dt="2022-12-16T04:46:19.665" v="211" actId="1076"/>
          <ac:spMkLst>
            <pc:docMk/>
            <pc:sldMk cId="2062117587" sldId="276"/>
            <ac:spMk id="203" creationId="{D5AD234C-E59E-6418-3085-67D5C680DA41}"/>
          </ac:spMkLst>
        </pc:spChg>
        <pc:spChg chg="mod">
          <ac:chgData name="Amanda Cravey" userId="63fdf703-6219-40d1-b007-f781e26dac75" providerId="ADAL" clId="{AC8C6A1E-0CBF-4AA3-8317-A0C43F60B90F}" dt="2022-12-16T04:46:19.665" v="211" actId="1076"/>
          <ac:spMkLst>
            <pc:docMk/>
            <pc:sldMk cId="2062117587" sldId="276"/>
            <ac:spMk id="204" creationId="{33100935-1600-C9AD-4B58-51CD7CCA2CF4}"/>
          </ac:spMkLst>
        </pc:spChg>
        <pc:spChg chg="mod">
          <ac:chgData name="Amanda Cravey" userId="63fdf703-6219-40d1-b007-f781e26dac75" providerId="ADAL" clId="{AC8C6A1E-0CBF-4AA3-8317-A0C43F60B90F}" dt="2022-12-16T04:46:19.665" v="211" actId="1076"/>
          <ac:spMkLst>
            <pc:docMk/>
            <pc:sldMk cId="2062117587" sldId="276"/>
            <ac:spMk id="205" creationId="{994340EB-DAB8-501A-6B34-45A8203EBAEA}"/>
          </ac:spMkLst>
        </pc:spChg>
        <pc:spChg chg="mod">
          <ac:chgData name="Amanda Cravey" userId="63fdf703-6219-40d1-b007-f781e26dac75" providerId="ADAL" clId="{AC8C6A1E-0CBF-4AA3-8317-A0C43F60B90F}" dt="2022-12-16T04:46:19.665" v="211" actId="1076"/>
          <ac:spMkLst>
            <pc:docMk/>
            <pc:sldMk cId="2062117587" sldId="276"/>
            <ac:spMk id="206" creationId="{602A33FD-B97C-D4BE-83FC-6A771FF76CF6}"/>
          </ac:spMkLst>
        </pc:spChg>
        <pc:spChg chg="mod">
          <ac:chgData name="Amanda Cravey" userId="63fdf703-6219-40d1-b007-f781e26dac75" providerId="ADAL" clId="{AC8C6A1E-0CBF-4AA3-8317-A0C43F60B90F}" dt="2022-12-16T04:46:19.665" v="211" actId="1076"/>
          <ac:spMkLst>
            <pc:docMk/>
            <pc:sldMk cId="2062117587" sldId="276"/>
            <ac:spMk id="207" creationId="{0948BB2C-7CE0-AFBE-7608-5BBF9E4588F7}"/>
          </ac:spMkLst>
        </pc:spChg>
        <pc:spChg chg="mod">
          <ac:chgData name="Amanda Cravey" userId="63fdf703-6219-40d1-b007-f781e26dac75" providerId="ADAL" clId="{AC8C6A1E-0CBF-4AA3-8317-A0C43F60B90F}" dt="2022-12-16T04:46:19.665" v="211" actId="1076"/>
          <ac:spMkLst>
            <pc:docMk/>
            <pc:sldMk cId="2062117587" sldId="276"/>
            <ac:spMk id="208" creationId="{5A4879A2-C58B-5A6D-A892-9D17319BFC16}"/>
          </ac:spMkLst>
        </pc:spChg>
        <pc:spChg chg="mod">
          <ac:chgData name="Amanda Cravey" userId="63fdf703-6219-40d1-b007-f781e26dac75" providerId="ADAL" clId="{AC8C6A1E-0CBF-4AA3-8317-A0C43F60B90F}" dt="2022-12-16T04:46:19.665" v="211" actId="1076"/>
          <ac:spMkLst>
            <pc:docMk/>
            <pc:sldMk cId="2062117587" sldId="276"/>
            <ac:spMk id="220" creationId="{A3C972ED-978F-74E4-FA08-84866E18F1A6}"/>
          </ac:spMkLst>
        </pc:spChg>
        <pc:spChg chg="mod">
          <ac:chgData name="Amanda Cravey" userId="63fdf703-6219-40d1-b007-f781e26dac75" providerId="ADAL" clId="{AC8C6A1E-0CBF-4AA3-8317-A0C43F60B90F}" dt="2022-12-16T04:46:19.665" v="211" actId="1076"/>
          <ac:spMkLst>
            <pc:docMk/>
            <pc:sldMk cId="2062117587" sldId="276"/>
            <ac:spMk id="221" creationId="{B92459A3-E402-0C4C-B459-B6C0C971A1E6}"/>
          </ac:spMkLst>
        </pc:spChg>
        <pc:spChg chg="mod">
          <ac:chgData name="Amanda Cravey" userId="63fdf703-6219-40d1-b007-f781e26dac75" providerId="ADAL" clId="{AC8C6A1E-0CBF-4AA3-8317-A0C43F60B90F}" dt="2022-12-16T04:46:19.665" v="211" actId="1076"/>
          <ac:spMkLst>
            <pc:docMk/>
            <pc:sldMk cId="2062117587" sldId="276"/>
            <ac:spMk id="222" creationId="{3CD45D13-AA01-8B0B-C349-2F8DF7B175A9}"/>
          </ac:spMkLst>
        </pc:spChg>
        <pc:spChg chg="mod">
          <ac:chgData name="Amanda Cravey" userId="63fdf703-6219-40d1-b007-f781e26dac75" providerId="ADAL" clId="{AC8C6A1E-0CBF-4AA3-8317-A0C43F60B90F}" dt="2022-12-16T04:46:19.665" v="211" actId="1076"/>
          <ac:spMkLst>
            <pc:docMk/>
            <pc:sldMk cId="2062117587" sldId="276"/>
            <ac:spMk id="223" creationId="{A759FDE5-9999-164D-E037-6ADD1DCCB0E5}"/>
          </ac:spMkLst>
        </pc:spChg>
        <pc:spChg chg="mod">
          <ac:chgData name="Amanda Cravey" userId="63fdf703-6219-40d1-b007-f781e26dac75" providerId="ADAL" clId="{AC8C6A1E-0CBF-4AA3-8317-A0C43F60B90F}" dt="2022-12-16T04:46:19.665" v="211" actId="1076"/>
          <ac:spMkLst>
            <pc:docMk/>
            <pc:sldMk cId="2062117587" sldId="276"/>
            <ac:spMk id="224" creationId="{FC99395A-EA76-C320-B820-1AC64E707EDC}"/>
          </ac:spMkLst>
        </pc:spChg>
        <pc:spChg chg="mod">
          <ac:chgData name="Amanda Cravey" userId="63fdf703-6219-40d1-b007-f781e26dac75" providerId="ADAL" clId="{AC8C6A1E-0CBF-4AA3-8317-A0C43F60B90F}" dt="2022-12-16T04:46:19.665" v="211" actId="1076"/>
          <ac:spMkLst>
            <pc:docMk/>
            <pc:sldMk cId="2062117587" sldId="276"/>
            <ac:spMk id="236" creationId="{C82D8622-3E95-1B64-D412-C88817912FE9}"/>
          </ac:spMkLst>
        </pc:spChg>
        <pc:spChg chg="mod">
          <ac:chgData name="Amanda Cravey" userId="63fdf703-6219-40d1-b007-f781e26dac75" providerId="ADAL" clId="{AC8C6A1E-0CBF-4AA3-8317-A0C43F60B90F}" dt="2022-12-16T04:46:19.665" v="211" actId="1076"/>
          <ac:spMkLst>
            <pc:docMk/>
            <pc:sldMk cId="2062117587" sldId="276"/>
            <ac:spMk id="237" creationId="{1C75A8DE-B5EC-8880-5C62-E09B75265EAD}"/>
          </ac:spMkLst>
        </pc:spChg>
        <pc:spChg chg="mod">
          <ac:chgData name="Amanda Cravey" userId="63fdf703-6219-40d1-b007-f781e26dac75" providerId="ADAL" clId="{AC8C6A1E-0CBF-4AA3-8317-A0C43F60B90F}" dt="2022-12-16T04:46:19.665" v="211" actId="1076"/>
          <ac:spMkLst>
            <pc:docMk/>
            <pc:sldMk cId="2062117587" sldId="276"/>
            <ac:spMk id="239" creationId="{C2ABCA5B-2A29-80E0-CE8C-7B5A05B2727F}"/>
          </ac:spMkLst>
        </pc:spChg>
        <pc:spChg chg="mod">
          <ac:chgData name="Amanda Cravey" userId="63fdf703-6219-40d1-b007-f781e26dac75" providerId="ADAL" clId="{AC8C6A1E-0CBF-4AA3-8317-A0C43F60B90F}" dt="2022-12-16T04:46:19.665" v="211" actId="1076"/>
          <ac:spMkLst>
            <pc:docMk/>
            <pc:sldMk cId="2062117587" sldId="276"/>
            <ac:spMk id="240" creationId="{27E06CDD-1DDA-48E0-6482-B23AAAF78AC2}"/>
          </ac:spMkLst>
        </pc:spChg>
        <pc:spChg chg="mod">
          <ac:chgData name="Amanda Cravey" userId="63fdf703-6219-40d1-b007-f781e26dac75" providerId="ADAL" clId="{AC8C6A1E-0CBF-4AA3-8317-A0C43F60B90F}" dt="2022-12-16T04:18:27.881" v="1" actId="207"/>
          <ac:spMkLst>
            <pc:docMk/>
            <pc:sldMk cId="2062117587" sldId="276"/>
            <ac:spMk id="246" creationId="{A96B9ECD-8846-6C72-00CB-D83F159E5254}"/>
          </ac:spMkLst>
        </pc:spChg>
        <pc:spChg chg="mod">
          <ac:chgData name="Amanda Cravey" userId="63fdf703-6219-40d1-b007-f781e26dac75" providerId="ADAL" clId="{AC8C6A1E-0CBF-4AA3-8317-A0C43F60B90F}" dt="2022-12-16T04:18:55.732" v="2" actId="207"/>
          <ac:spMkLst>
            <pc:docMk/>
            <pc:sldMk cId="2062117587" sldId="276"/>
            <ac:spMk id="247" creationId="{8D81835D-B190-5752-A781-752D77402FFE}"/>
          </ac:spMkLst>
        </pc:spChg>
        <pc:spChg chg="mod">
          <ac:chgData name="Amanda Cravey" userId="63fdf703-6219-40d1-b007-f781e26dac75" providerId="ADAL" clId="{AC8C6A1E-0CBF-4AA3-8317-A0C43F60B90F}" dt="2022-12-16T04:26:14.810" v="22" actId="207"/>
          <ac:spMkLst>
            <pc:docMk/>
            <pc:sldMk cId="2062117587" sldId="276"/>
            <ac:spMk id="248" creationId="{B529B815-C5B0-5C43-A19C-1464DCCDE7A0}"/>
          </ac:spMkLst>
        </pc:spChg>
        <pc:spChg chg="mod">
          <ac:chgData name="Amanda Cravey" userId="63fdf703-6219-40d1-b007-f781e26dac75" providerId="ADAL" clId="{AC8C6A1E-0CBF-4AA3-8317-A0C43F60B90F}" dt="2022-12-16T04:41:37.745" v="185" actId="1076"/>
          <ac:spMkLst>
            <pc:docMk/>
            <pc:sldMk cId="2062117587" sldId="276"/>
            <ac:spMk id="249" creationId="{BC826482-5C73-20F1-8C82-51E39BB5B726}"/>
          </ac:spMkLst>
        </pc:spChg>
        <pc:spChg chg="add mod">
          <ac:chgData name="Amanda Cravey" userId="63fdf703-6219-40d1-b007-f781e26dac75" providerId="ADAL" clId="{AC8C6A1E-0CBF-4AA3-8317-A0C43F60B90F}" dt="2022-12-16T04:45:23.022" v="207" actId="1076"/>
          <ac:spMkLst>
            <pc:docMk/>
            <pc:sldMk cId="2062117587" sldId="276"/>
            <ac:spMk id="257" creationId="{AC7E0BE2-5865-2A15-C014-1A58D993C338}"/>
          </ac:spMkLst>
        </pc:spChg>
        <pc:spChg chg="add mod">
          <ac:chgData name="Amanda Cravey" userId="63fdf703-6219-40d1-b007-f781e26dac75" providerId="ADAL" clId="{AC8C6A1E-0CBF-4AA3-8317-A0C43F60B90F}" dt="2022-12-16T04:44:55.171" v="205" actId="1076"/>
          <ac:spMkLst>
            <pc:docMk/>
            <pc:sldMk cId="2062117587" sldId="276"/>
            <ac:spMk id="258" creationId="{1A512187-DB6D-400D-A270-6C3308AE8B59}"/>
          </ac:spMkLst>
        </pc:spChg>
        <pc:spChg chg="add mod">
          <ac:chgData name="Amanda Cravey" userId="63fdf703-6219-40d1-b007-f781e26dac75" providerId="ADAL" clId="{AC8C6A1E-0CBF-4AA3-8317-A0C43F60B90F}" dt="2022-12-16T04:56:51.106" v="258" actId="20577"/>
          <ac:spMkLst>
            <pc:docMk/>
            <pc:sldMk cId="2062117587" sldId="276"/>
            <ac:spMk id="259" creationId="{E000C923-A32C-2E98-5F59-3239F2DD93BE}"/>
          </ac:spMkLst>
        </pc:spChg>
        <pc:spChg chg="add mod">
          <ac:chgData name="Amanda Cravey" userId="63fdf703-6219-40d1-b007-f781e26dac75" providerId="ADAL" clId="{AC8C6A1E-0CBF-4AA3-8317-A0C43F60B90F}" dt="2022-12-16T04:43:36.098" v="201" actId="1076"/>
          <ac:spMkLst>
            <pc:docMk/>
            <pc:sldMk cId="2062117587" sldId="276"/>
            <ac:spMk id="260" creationId="{0402A64A-833A-BBF4-07CC-2669AB6F2823}"/>
          </ac:spMkLst>
        </pc:spChg>
        <pc:spChg chg="add mod">
          <ac:chgData name="Amanda Cravey" userId="63fdf703-6219-40d1-b007-f781e26dac75" providerId="ADAL" clId="{AC8C6A1E-0CBF-4AA3-8317-A0C43F60B90F}" dt="2022-12-16T04:42:52.139" v="195" actId="1076"/>
          <ac:spMkLst>
            <pc:docMk/>
            <pc:sldMk cId="2062117587" sldId="276"/>
            <ac:spMk id="261" creationId="{0EF4F979-7A73-8A49-BE31-13B7B9808BBC}"/>
          </ac:spMkLst>
        </pc:spChg>
        <pc:grpChg chg="mod">
          <ac:chgData name="Amanda Cravey" userId="63fdf703-6219-40d1-b007-f781e26dac75" providerId="ADAL" clId="{AC8C6A1E-0CBF-4AA3-8317-A0C43F60B90F}" dt="2022-12-16T04:46:19.665" v="211" actId="1076"/>
          <ac:grpSpMkLst>
            <pc:docMk/>
            <pc:sldMk cId="2062117587" sldId="276"/>
            <ac:grpSpMk id="153" creationId="{0A542097-0938-4D20-70EA-4D4A792F5771}"/>
          </ac:grpSpMkLst>
        </pc:grpChg>
        <pc:grpChg chg="mod">
          <ac:chgData name="Amanda Cravey" userId="63fdf703-6219-40d1-b007-f781e26dac75" providerId="ADAL" clId="{AC8C6A1E-0CBF-4AA3-8317-A0C43F60B90F}" dt="2022-12-16T04:46:19.665" v="211" actId="1076"/>
          <ac:grpSpMkLst>
            <pc:docMk/>
            <pc:sldMk cId="2062117587" sldId="276"/>
            <ac:grpSpMk id="159" creationId="{B7460541-0F12-6F13-7E6D-8AD43C203830}"/>
          </ac:grpSpMkLst>
        </pc:grpChg>
        <pc:grpChg chg="mod">
          <ac:chgData name="Amanda Cravey" userId="63fdf703-6219-40d1-b007-f781e26dac75" providerId="ADAL" clId="{AC8C6A1E-0CBF-4AA3-8317-A0C43F60B90F}" dt="2022-12-16T04:46:19.665" v="211" actId="1076"/>
          <ac:grpSpMkLst>
            <pc:docMk/>
            <pc:sldMk cId="2062117587" sldId="276"/>
            <ac:grpSpMk id="165" creationId="{D09BB341-0390-6924-913D-6AAA49FC9181}"/>
          </ac:grpSpMkLst>
        </pc:grpChg>
        <pc:grpChg chg="mod">
          <ac:chgData name="Amanda Cravey" userId="63fdf703-6219-40d1-b007-f781e26dac75" providerId="ADAL" clId="{AC8C6A1E-0CBF-4AA3-8317-A0C43F60B90F}" dt="2022-12-16T04:46:19.665" v="211" actId="1076"/>
          <ac:grpSpMkLst>
            <pc:docMk/>
            <pc:sldMk cId="2062117587" sldId="276"/>
            <ac:grpSpMk id="234" creationId="{0FD62D56-9DB4-431E-7EA1-267372B2CD5D}"/>
          </ac:grpSpMkLst>
        </pc:grpChg>
        <pc:grpChg chg="mod">
          <ac:chgData name="Amanda Cravey" userId="63fdf703-6219-40d1-b007-f781e26dac75" providerId="ADAL" clId="{AC8C6A1E-0CBF-4AA3-8317-A0C43F60B90F}" dt="2022-12-16T04:47:08.111" v="216" actId="1076"/>
          <ac:grpSpMkLst>
            <pc:docMk/>
            <pc:sldMk cId="2062117587" sldId="276"/>
            <ac:grpSpMk id="238" creationId="{37F4CF6B-0A56-7DDB-3137-9D7FADBCD946}"/>
          </ac:grpSpMkLst>
        </pc:grpChg>
        <pc:grpChg chg="mod">
          <ac:chgData name="Amanda Cravey" userId="63fdf703-6219-40d1-b007-f781e26dac75" providerId="ADAL" clId="{AC8C6A1E-0CBF-4AA3-8317-A0C43F60B90F}" dt="2022-12-16T04:40:46.506" v="175" actId="164"/>
          <ac:grpSpMkLst>
            <pc:docMk/>
            <pc:sldMk cId="2062117587" sldId="276"/>
            <ac:grpSpMk id="241" creationId="{7311BC03-E499-460D-E483-885E727031A9}"/>
          </ac:grpSpMkLst>
        </pc:grpChg>
        <pc:grpChg chg="add mod">
          <ac:chgData name="Amanda Cravey" userId="63fdf703-6219-40d1-b007-f781e26dac75" providerId="ADAL" clId="{AC8C6A1E-0CBF-4AA3-8317-A0C43F60B90F}" dt="2022-12-16T04:20:26.147" v="5" actId="164"/>
          <ac:grpSpMkLst>
            <pc:docMk/>
            <pc:sldMk cId="2062117587" sldId="276"/>
            <ac:grpSpMk id="250" creationId="{0452A8A1-A4D4-CB1C-2237-CA99C78C2F4F}"/>
          </ac:grpSpMkLst>
        </pc:grpChg>
        <pc:grpChg chg="add mod">
          <ac:chgData name="Amanda Cravey" userId="63fdf703-6219-40d1-b007-f781e26dac75" providerId="ADAL" clId="{AC8C6A1E-0CBF-4AA3-8317-A0C43F60B90F}" dt="2022-12-16T04:47:02.623" v="215" actId="1076"/>
          <ac:grpSpMkLst>
            <pc:docMk/>
            <pc:sldMk cId="2062117587" sldId="276"/>
            <ac:grpSpMk id="251" creationId="{B9A06E1B-0E9B-E488-D84E-62380EEE4E76}"/>
          </ac:grpSpMkLst>
        </pc:grpChg>
        <pc:grpChg chg="add del mod">
          <ac:chgData name="Amanda Cravey" userId="63fdf703-6219-40d1-b007-f781e26dac75" providerId="ADAL" clId="{AC8C6A1E-0CBF-4AA3-8317-A0C43F60B90F}" dt="2022-12-16T04:46:20.637" v="212" actId="478"/>
          <ac:grpSpMkLst>
            <pc:docMk/>
            <pc:sldMk cId="2062117587" sldId="276"/>
            <ac:grpSpMk id="262" creationId="{FD0650DA-1306-FEB3-1442-F398553B7B8E}"/>
          </ac:grpSpMkLst>
        </pc:grpChg>
        <pc:grpChg chg="add mod">
          <ac:chgData name="Amanda Cravey" userId="63fdf703-6219-40d1-b007-f781e26dac75" providerId="ADAL" clId="{AC8C6A1E-0CBF-4AA3-8317-A0C43F60B90F}" dt="2022-12-16T04:46:05.395" v="210" actId="1076"/>
          <ac:grpSpMkLst>
            <pc:docMk/>
            <pc:sldMk cId="2062117587" sldId="276"/>
            <ac:grpSpMk id="263" creationId="{713CD2D7-47A1-8949-3F47-65945D56525D}"/>
          </ac:grpSpMkLst>
        </pc:grpChg>
        <pc:picChg chg="mod">
          <ac:chgData name="Amanda Cravey" userId="63fdf703-6219-40d1-b007-f781e26dac75" providerId="ADAL" clId="{AC8C6A1E-0CBF-4AA3-8317-A0C43F60B90F}" dt="2022-12-16T04:46:19.665" v="211" actId="1076"/>
          <ac:picMkLst>
            <pc:docMk/>
            <pc:sldMk cId="2062117587" sldId="276"/>
            <ac:picMk id="33" creationId="{93544E9E-1C76-40E9-B6F7-C5C7C8D5EDD9}"/>
          </ac:picMkLst>
        </pc:picChg>
        <pc:picChg chg="mod">
          <ac:chgData name="Amanda Cravey" userId="63fdf703-6219-40d1-b007-f781e26dac75" providerId="ADAL" clId="{AC8C6A1E-0CBF-4AA3-8317-A0C43F60B90F}" dt="2022-12-16T04:19:31.582" v="3" actId="1076"/>
          <ac:picMkLst>
            <pc:docMk/>
            <pc:sldMk cId="2062117587" sldId="276"/>
            <ac:picMk id="42" creationId="{BF53E096-E558-FFA3-48D6-A1308A3ED9C3}"/>
          </ac:picMkLst>
        </pc:picChg>
        <pc:picChg chg="mod">
          <ac:chgData name="Amanda Cravey" userId="63fdf703-6219-40d1-b007-f781e26dac75" providerId="ADAL" clId="{AC8C6A1E-0CBF-4AA3-8317-A0C43F60B90F}" dt="2022-12-16T04:46:19.665" v="211" actId="1076"/>
          <ac:picMkLst>
            <pc:docMk/>
            <pc:sldMk cId="2062117587" sldId="276"/>
            <ac:picMk id="45" creationId="{9BA3EE39-866A-440E-923D-661788D47051}"/>
          </ac:picMkLst>
        </pc:picChg>
        <pc:picChg chg="mod">
          <ac:chgData name="Amanda Cravey" userId="63fdf703-6219-40d1-b007-f781e26dac75" providerId="ADAL" clId="{AC8C6A1E-0CBF-4AA3-8317-A0C43F60B90F}" dt="2022-12-16T04:46:19.665" v="211" actId="1076"/>
          <ac:picMkLst>
            <pc:docMk/>
            <pc:sldMk cId="2062117587" sldId="276"/>
            <ac:picMk id="47" creationId="{E83EA44B-2F79-40A1-91F3-9C72B5B7317F}"/>
          </ac:picMkLst>
        </pc:picChg>
        <pc:picChg chg="mod">
          <ac:chgData name="Amanda Cravey" userId="63fdf703-6219-40d1-b007-f781e26dac75" providerId="ADAL" clId="{AC8C6A1E-0CBF-4AA3-8317-A0C43F60B90F}" dt="2022-12-16T04:40:46.506" v="175" actId="164"/>
          <ac:picMkLst>
            <pc:docMk/>
            <pc:sldMk cId="2062117587" sldId="276"/>
            <ac:picMk id="48" creationId="{3668789A-F783-4F64-BA61-F30F950D5FFB}"/>
          </ac:picMkLst>
        </pc:picChg>
        <pc:picChg chg="mod">
          <ac:chgData name="Amanda Cravey" userId="63fdf703-6219-40d1-b007-f781e26dac75" providerId="ADAL" clId="{AC8C6A1E-0CBF-4AA3-8317-A0C43F60B90F}" dt="2022-12-16T04:46:19.665" v="211" actId="1076"/>
          <ac:picMkLst>
            <pc:docMk/>
            <pc:sldMk cId="2062117587" sldId="276"/>
            <ac:picMk id="49" creationId="{E9CE19DA-463C-4C94-B834-C337DA094F6A}"/>
          </ac:picMkLst>
        </pc:picChg>
        <pc:picChg chg="mod">
          <ac:chgData name="Amanda Cravey" userId="63fdf703-6219-40d1-b007-f781e26dac75" providerId="ADAL" clId="{AC8C6A1E-0CBF-4AA3-8317-A0C43F60B90F}" dt="2022-12-16T04:58:03.442" v="260" actId="1076"/>
          <ac:picMkLst>
            <pc:docMk/>
            <pc:sldMk cId="2062117587" sldId="276"/>
            <ac:picMk id="150" creationId="{6AD6126C-8E93-3608-90B8-E514F4371B21}"/>
          </ac:picMkLst>
        </pc:picChg>
        <pc:picChg chg="mod">
          <ac:chgData name="Amanda Cravey" userId="63fdf703-6219-40d1-b007-f781e26dac75" providerId="ADAL" clId="{AC8C6A1E-0CBF-4AA3-8317-A0C43F60B90F}" dt="2022-12-16T04:47:17.531" v="217" actId="1076"/>
          <ac:picMkLst>
            <pc:docMk/>
            <pc:sldMk cId="2062117587" sldId="276"/>
            <ac:picMk id="169" creationId="{00000000-0000-0000-0000-000000000000}"/>
          </ac:picMkLst>
        </pc:picChg>
        <pc:picChg chg="mod">
          <ac:chgData name="Amanda Cravey" userId="63fdf703-6219-40d1-b007-f781e26dac75" providerId="ADAL" clId="{AC8C6A1E-0CBF-4AA3-8317-A0C43F60B90F}" dt="2022-12-16T04:46:19.665" v="211" actId="1076"/>
          <ac:picMkLst>
            <pc:docMk/>
            <pc:sldMk cId="2062117587" sldId="276"/>
            <ac:picMk id="219" creationId="{9FA78614-59CD-7BE4-1648-FB798170D9C0}"/>
          </ac:picMkLst>
        </pc:picChg>
        <pc:picChg chg="mod">
          <ac:chgData name="Amanda Cravey" userId="63fdf703-6219-40d1-b007-f781e26dac75" providerId="ADAL" clId="{AC8C6A1E-0CBF-4AA3-8317-A0C43F60B90F}" dt="2022-12-16T04:46:19.665" v="211" actId="1076"/>
          <ac:picMkLst>
            <pc:docMk/>
            <pc:sldMk cId="2062117587" sldId="276"/>
            <ac:picMk id="225" creationId="{7E047E52-8E28-F476-0D3B-AFC2CE53551F}"/>
          </ac:picMkLst>
        </pc:picChg>
        <pc:picChg chg="mod">
          <ac:chgData name="Amanda Cravey" userId="63fdf703-6219-40d1-b007-f781e26dac75" providerId="ADAL" clId="{AC8C6A1E-0CBF-4AA3-8317-A0C43F60B90F}" dt="2022-12-16T04:46:19.665" v="211" actId="1076"/>
          <ac:picMkLst>
            <pc:docMk/>
            <pc:sldMk cId="2062117587" sldId="276"/>
            <ac:picMk id="226" creationId="{95C41292-3D0C-4952-02D2-9435DD5BA09E}"/>
          </ac:picMkLst>
        </pc:picChg>
        <pc:picChg chg="mod">
          <ac:chgData name="Amanda Cravey" userId="63fdf703-6219-40d1-b007-f781e26dac75" providerId="ADAL" clId="{AC8C6A1E-0CBF-4AA3-8317-A0C43F60B90F}" dt="2022-12-16T04:46:19.665" v="211" actId="1076"/>
          <ac:picMkLst>
            <pc:docMk/>
            <pc:sldMk cId="2062117587" sldId="276"/>
            <ac:picMk id="227" creationId="{646ED988-1AB0-27EC-0F7A-FE1FC532C6B4}"/>
          </ac:picMkLst>
        </pc:picChg>
        <pc:picChg chg="mod">
          <ac:chgData name="Amanda Cravey" userId="63fdf703-6219-40d1-b007-f781e26dac75" providerId="ADAL" clId="{AC8C6A1E-0CBF-4AA3-8317-A0C43F60B90F}" dt="2022-12-16T04:46:19.665" v="211" actId="1076"/>
          <ac:picMkLst>
            <pc:docMk/>
            <pc:sldMk cId="2062117587" sldId="276"/>
            <ac:picMk id="228" creationId="{4AE5426F-6569-1C82-ADC5-DE52433AF245}"/>
          </ac:picMkLst>
        </pc:picChg>
        <pc:picChg chg="mod">
          <ac:chgData name="Amanda Cravey" userId="63fdf703-6219-40d1-b007-f781e26dac75" providerId="ADAL" clId="{AC8C6A1E-0CBF-4AA3-8317-A0C43F60B90F}" dt="2022-12-16T04:46:19.665" v="211" actId="1076"/>
          <ac:picMkLst>
            <pc:docMk/>
            <pc:sldMk cId="2062117587" sldId="276"/>
            <ac:picMk id="229" creationId="{DC33359F-A568-F2DD-6C8F-DCC96F7847F5}"/>
          </ac:picMkLst>
        </pc:picChg>
        <pc:picChg chg="add mod modCrop">
          <ac:chgData name="Amanda Cravey" userId="63fdf703-6219-40d1-b007-f781e26dac75" providerId="ADAL" clId="{AC8C6A1E-0CBF-4AA3-8317-A0C43F60B90F}" dt="2022-12-16T04:45:14.947" v="206" actId="1076"/>
          <ac:picMkLst>
            <pc:docMk/>
            <pc:sldMk cId="2062117587" sldId="276"/>
            <ac:picMk id="252" creationId="{8EF4363E-B3C8-6836-F1D3-3333612159EF}"/>
          </ac:picMkLst>
        </pc:picChg>
        <pc:picChg chg="add del mod">
          <ac:chgData name="Amanda Cravey" userId="63fdf703-6219-40d1-b007-f781e26dac75" providerId="ADAL" clId="{AC8C6A1E-0CBF-4AA3-8317-A0C43F60B90F}" dt="2022-12-16T04:27:41.493" v="34"/>
          <ac:picMkLst>
            <pc:docMk/>
            <pc:sldMk cId="2062117587" sldId="276"/>
            <ac:picMk id="253" creationId="{8266AAB0-3C4D-F683-B6DB-0A28365D7F65}"/>
          </ac:picMkLst>
        </pc:picChg>
        <pc:picChg chg="add mod modCrop">
          <ac:chgData name="Amanda Cravey" userId="63fdf703-6219-40d1-b007-f781e26dac75" providerId="ADAL" clId="{AC8C6A1E-0CBF-4AA3-8317-A0C43F60B90F}" dt="2022-12-16T04:40:46.506" v="175" actId="164"/>
          <ac:picMkLst>
            <pc:docMk/>
            <pc:sldMk cId="2062117587" sldId="276"/>
            <ac:picMk id="254" creationId="{1B58B4D7-03DE-26A2-711C-4F3C1F6160EC}"/>
          </ac:picMkLst>
        </pc:picChg>
        <pc:picChg chg="add mod modCrop">
          <ac:chgData name="Amanda Cravey" userId="63fdf703-6219-40d1-b007-f781e26dac75" providerId="ADAL" clId="{AC8C6A1E-0CBF-4AA3-8317-A0C43F60B90F}" dt="2022-12-16T04:43:31.029" v="200" actId="1076"/>
          <ac:picMkLst>
            <pc:docMk/>
            <pc:sldMk cId="2062117587" sldId="276"/>
            <ac:picMk id="255" creationId="{1B697B10-B552-B738-E914-5BCAE40858AE}"/>
          </ac:picMkLst>
        </pc:picChg>
        <pc:picChg chg="add mod">
          <ac:chgData name="Amanda Cravey" userId="63fdf703-6219-40d1-b007-f781e26dac75" providerId="ADAL" clId="{AC8C6A1E-0CBF-4AA3-8317-A0C43F60B90F}" dt="2022-12-16T04:44:04.373" v="202" actId="1076"/>
          <ac:picMkLst>
            <pc:docMk/>
            <pc:sldMk cId="2062117587" sldId="276"/>
            <ac:picMk id="256" creationId="{AE727433-7B65-10EF-1309-FCDCD5E1D87E}"/>
          </ac:picMkLst>
        </pc:picChg>
        <pc:cxnChg chg="mod">
          <ac:chgData name="Amanda Cravey" userId="63fdf703-6219-40d1-b007-f781e26dac75" providerId="ADAL" clId="{AC8C6A1E-0CBF-4AA3-8317-A0C43F60B90F}" dt="2022-12-16T04:46:48.482" v="214" actId="1076"/>
          <ac:cxnSpMkLst>
            <pc:docMk/>
            <pc:sldMk cId="2062117587" sldId="276"/>
            <ac:cxnSpMk id="30" creationId="{18318D96-C6BF-43AD-EB02-652D352EDD48}"/>
          </ac:cxnSpMkLst>
        </pc:cxnChg>
        <pc:cxnChg chg="mod">
          <ac:chgData name="Amanda Cravey" userId="63fdf703-6219-40d1-b007-f781e26dac75" providerId="ADAL" clId="{AC8C6A1E-0CBF-4AA3-8317-A0C43F60B90F}" dt="2022-12-16T04:20:13.434" v="4" actId="164"/>
          <ac:cxnSpMkLst>
            <pc:docMk/>
            <pc:sldMk cId="2062117587" sldId="276"/>
            <ac:cxnSpMk id="32" creationId="{A5C08447-A0C1-E891-AD5E-3DDEF61103D5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2F8A41-B05D-45FA-BFF6-84D77B18F942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2EDE82-1CF5-4BA6-8CDD-4CDCA5021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952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2EDE82-1CF5-4BA6-8CDD-4CDCA502169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560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E9ED280B-A57B-49BA-ADE7-C3221C355B47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6C64B01B-7E1A-417A-8C7B-D2CCB0DFD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385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E9ED280B-A57B-49BA-ADE7-C3221C355B47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6C64B01B-7E1A-417A-8C7B-D2CCB0DFD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491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E9ED280B-A57B-49BA-ADE7-C3221C355B47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6C64B01B-7E1A-417A-8C7B-D2CCB0DFD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861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E9ED280B-A57B-49BA-ADE7-C3221C355B47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6C64B01B-7E1A-417A-8C7B-D2CCB0DFD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68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E9ED280B-A57B-49BA-ADE7-C3221C355B47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6C64B01B-7E1A-417A-8C7B-D2CCB0DFD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884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E9ED280B-A57B-49BA-ADE7-C3221C355B47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6C64B01B-7E1A-417A-8C7B-D2CCB0DFD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166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E9ED280B-A57B-49BA-ADE7-C3221C355B47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6C64B01B-7E1A-417A-8C7B-D2CCB0DFD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237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E9ED280B-A57B-49BA-ADE7-C3221C355B47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6C64B01B-7E1A-417A-8C7B-D2CCB0DFD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685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E9ED280B-A57B-49BA-ADE7-C3221C355B47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6C64B01B-7E1A-417A-8C7B-D2CCB0DFD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28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E9ED280B-A57B-49BA-ADE7-C3221C355B47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6C64B01B-7E1A-417A-8C7B-D2CCB0DFD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872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E9ED280B-A57B-49BA-ADE7-C3221C355B47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6C64B01B-7E1A-417A-8C7B-D2CCB0DFD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287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178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hyperlink" Target="mailto:Evan@rangam.com" TargetMode="External"/><Relationship Id="rId18" Type="http://schemas.openxmlformats.org/officeDocument/2006/relationships/image" Target="../media/image15.png"/><Relationship Id="rId26" Type="http://schemas.openxmlformats.org/officeDocument/2006/relationships/image" Target="../media/image23.png"/><Relationship Id="rId3" Type="http://schemas.openxmlformats.org/officeDocument/2006/relationships/image" Target="../media/image1.png"/><Relationship Id="rId21" Type="http://schemas.openxmlformats.org/officeDocument/2006/relationships/image" Target="../media/image18.svg"/><Relationship Id="rId34" Type="http://schemas.openxmlformats.org/officeDocument/2006/relationships/image" Target="../media/image31.pn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17" Type="http://schemas.openxmlformats.org/officeDocument/2006/relationships/image" Target="../media/image14.svg"/><Relationship Id="rId25" Type="http://schemas.openxmlformats.org/officeDocument/2006/relationships/image" Target="../media/image22.svg"/><Relationship Id="rId33" Type="http://schemas.openxmlformats.org/officeDocument/2006/relationships/image" Target="../media/image30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3.png"/><Relationship Id="rId20" Type="http://schemas.openxmlformats.org/officeDocument/2006/relationships/image" Target="../media/image17.png"/><Relationship Id="rId29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11" Type="http://schemas.openxmlformats.org/officeDocument/2006/relationships/image" Target="../media/image9.png"/><Relationship Id="rId24" Type="http://schemas.openxmlformats.org/officeDocument/2006/relationships/image" Target="../media/image21.png"/><Relationship Id="rId32" Type="http://schemas.openxmlformats.org/officeDocument/2006/relationships/image" Target="../media/image29.png"/><Relationship Id="rId5" Type="http://schemas.openxmlformats.org/officeDocument/2006/relationships/image" Target="../media/image3.png"/><Relationship Id="rId15" Type="http://schemas.openxmlformats.org/officeDocument/2006/relationships/image" Target="../media/image12.svg"/><Relationship Id="rId23" Type="http://schemas.openxmlformats.org/officeDocument/2006/relationships/image" Target="../media/image20.svg"/><Relationship Id="rId28" Type="http://schemas.openxmlformats.org/officeDocument/2006/relationships/image" Target="../media/image25.png"/><Relationship Id="rId10" Type="http://schemas.openxmlformats.org/officeDocument/2006/relationships/image" Target="../media/image8.png"/><Relationship Id="rId19" Type="http://schemas.openxmlformats.org/officeDocument/2006/relationships/image" Target="../media/image16.svg"/><Relationship Id="rId31" Type="http://schemas.openxmlformats.org/officeDocument/2006/relationships/image" Target="../media/image2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1.png"/><Relationship Id="rId22" Type="http://schemas.openxmlformats.org/officeDocument/2006/relationships/image" Target="../media/image19.png"/><Relationship Id="rId27" Type="http://schemas.openxmlformats.org/officeDocument/2006/relationships/image" Target="../media/image24.svg"/><Relationship Id="rId30" Type="http://schemas.openxmlformats.org/officeDocument/2006/relationships/image" Target="../media/image27.png"/><Relationship Id="rId8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Rounded Rectangle 100">
            <a:extLst>
              <a:ext uri="{FF2B5EF4-FFF2-40B4-BE49-F238E27FC236}">
                <a16:creationId xmlns:a16="http://schemas.microsoft.com/office/drawing/2014/main" id="{A4B415F4-C616-451F-B5CD-D7A05163FE3B}"/>
              </a:ext>
            </a:extLst>
          </p:cNvPr>
          <p:cNvSpPr/>
          <p:nvPr/>
        </p:nvSpPr>
        <p:spPr>
          <a:xfrm>
            <a:off x="4722077" y="2500055"/>
            <a:ext cx="2847124" cy="3026004"/>
          </a:xfrm>
          <a:prstGeom prst="roundRect">
            <a:avLst>
              <a:gd name="adj" fmla="val 285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bg object 17"/>
          <p:cNvSpPr/>
          <p:nvPr/>
        </p:nvSpPr>
        <p:spPr>
          <a:xfrm>
            <a:off x="-9526" y="0"/>
            <a:ext cx="7781926" cy="723899"/>
          </a:xfrm>
          <a:custGeom>
            <a:avLst/>
            <a:gdLst/>
            <a:ahLst/>
            <a:cxnLst/>
            <a:rect l="l" t="t" r="r" b="b"/>
            <a:pathLst>
              <a:path w="7772400" h="763270">
                <a:moveTo>
                  <a:pt x="0" y="762864"/>
                </a:moveTo>
                <a:lnTo>
                  <a:pt x="0" y="0"/>
                </a:lnTo>
                <a:lnTo>
                  <a:pt x="7772400" y="0"/>
                </a:lnTo>
                <a:lnTo>
                  <a:pt x="7772400" y="762864"/>
                </a:lnTo>
                <a:lnTo>
                  <a:pt x="0" y="762864"/>
                </a:lnTo>
                <a:close/>
              </a:path>
            </a:pathLst>
          </a:custGeom>
          <a:solidFill>
            <a:srgbClr val="1639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Rectangle 184"/>
          <p:cNvSpPr/>
          <p:nvPr/>
        </p:nvSpPr>
        <p:spPr>
          <a:xfrm>
            <a:off x="-9526" y="8431604"/>
            <a:ext cx="7781926" cy="112064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0074" y="69517"/>
            <a:ext cx="2041987" cy="597527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-56995" y="172441"/>
            <a:ext cx="4635775" cy="503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5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CAPABILITIES STATEMENT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31695" y="848964"/>
            <a:ext cx="4546744" cy="6072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2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Rangam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is a high-performing minority-, woman-, and disability-owned total talent management firm.</a:t>
            </a:r>
            <a:r>
              <a:rPr lang="en-IN" sz="1000" dirty="0">
                <a:latin typeface="Arial" panose="020B0604020202020204" pitchFamily="34" charset="0"/>
                <a:cs typeface="Arial" panose="020B0604020202020204" pitchFamily="34" charset="0"/>
              </a:rPr>
              <a:t> Through our diverse talent network of qualified applicants, we provide multiple workforce solution services including: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44ED06C-D754-FDD8-F307-F8ADDF44E7FF}"/>
              </a:ext>
            </a:extLst>
          </p:cNvPr>
          <p:cNvSpPr/>
          <p:nvPr/>
        </p:nvSpPr>
        <p:spPr>
          <a:xfrm>
            <a:off x="230059" y="1488950"/>
            <a:ext cx="1408637" cy="586314"/>
          </a:xfrm>
          <a:prstGeom prst="rect">
            <a:avLst/>
          </a:prstGeom>
        </p:spPr>
        <p:txBody>
          <a:bodyPr wrap="square" numCol="1" spcCol="0">
            <a:spAutoFit/>
          </a:bodyPr>
          <a:lstStyle/>
          <a:p>
            <a:pPr marL="171450" indent="-1080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Contract</a:t>
            </a:r>
          </a:p>
          <a:p>
            <a:pPr marL="171450" indent="-1080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Contract to Hire</a:t>
            </a:r>
          </a:p>
          <a:p>
            <a:pPr marL="171450" indent="-1080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Direct Hire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AE63AF16-8C19-1896-68F3-14738F431842}"/>
              </a:ext>
            </a:extLst>
          </p:cNvPr>
          <p:cNvSpPr/>
          <p:nvPr/>
        </p:nvSpPr>
        <p:spPr>
          <a:xfrm>
            <a:off x="4705289" y="1275328"/>
            <a:ext cx="2933761" cy="409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Our mission is </a:t>
            </a:r>
            <a:r>
              <a:rPr lang="en-US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Accelerating Meaningful Employment for Everyone</a:t>
            </a:r>
            <a:endParaRPr lang="en-IN" sz="1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34237DD9-D1CC-48EF-FB41-C230AD3B8690}"/>
              </a:ext>
            </a:extLst>
          </p:cNvPr>
          <p:cNvSpPr/>
          <p:nvPr/>
        </p:nvSpPr>
        <p:spPr>
          <a:xfrm>
            <a:off x="5007916" y="901514"/>
            <a:ext cx="1465617" cy="3061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b="1" dirty="0">
                <a:solidFill>
                  <a:schemeClr val="accent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Mission </a:t>
            </a:r>
          </a:p>
        </p:txBody>
      </p:sp>
      <p:pic>
        <p:nvPicPr>
          <p:cNvPr id="112" name="Picture 111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67" t="19957" r="17302" b="19742"/>
          <a:stretch/>
        </p:blipFill>
        <p:spPr bwMode="auto">
          <a:xfrm>
            <a:off x="2832312" y="7591735"/>
            <a:ext cx="908666" cy="679345"/>
          </a:xfrm>
          <a:prstGeom prst="rect">
            <a:avLst/>
          </a:prstGeom>
          <a:noFill/>
        </p:spPr>
      </p:pic>
      <p:pic>
        <p:nvPicPr>
          <p:cNvPr id="113" name="Picture 112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392" b="31983"/>
          <a:stretch/>
        </p:blipFill>
        <p:spPr bwMode="auto">
          <a:xfrm>
            <a:off x="4732114" y="7804762"/>
            <a:ext cx="1264618" cy="368985"/>
          </a:xfrm>
          <a:prstGeom prst="rect">
            <a:avLst/>
          </a:prstGeom>
          <a:noFill/>
        </p:spPr>
      </p:pic>
      <p:pic>
        <p:nvPicPr>
          <p:cNvPr id="115" name="Picture 114">
            <a:extLst>
              <a:ext uri="{FF2B5EF4-FFF2-40B4-BE49-F238E27FC236}">
                <a16:creationId xmlns:a16="http://schemas.microsoft.com/office/drawing/2014/main" id="{222B20FD-F9C7-4989-5A79-D14CEBE4A69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827" y="7736985"/>
            <a:ext cx="873019" cy="415846"/>
          </a:xfrm>
          <a:prstGeom prst="rect">
            <a:avLst/>
          </a:prstGeom>
        </p:spPr>
      </p:pic>
      <p:pic>
        <p:nvPicPr>
          <p:cNvPr id="117" name="Picture 116"/>
          <p:cNvPicPr/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00" t="13777" r="21833" b="14528"/>
          <a:stretch/>
        </p:blipFill>
        <p:spPr bwMode="auto">
          <a:xfrm>
            <a:off x="4040377" y="7696675"/>
            <a:ext cx="523325" cy="496458"/>
          </a:xfrm>
          <a:prstGeom prst="rect">
            <a:avLst/>
          </a:prstGeom>
          <a:noFill/>
        </p:spPr>
      </p:pic>
      <p:sp>
        <p:nvSpPr>
          <p:cNvPr id="118" name="bg object 17"/>
          <p:cNvSpPr/>
          <p:nvPr/>
        </p:nvSpPr>
        <p:spPr>
          <a:xfrm>
            <a:off x="-9526" y="9552248"/>
            <a:ext cx="7781926" cy="506556"/>
          </a:xfrm>
          <a:custGeom>
            <a:avLst/>
            <a:gdLst/>
            <a:ahLst/>
            <a:cxnLst/>
            <a:rect l="l" t="t" r="r" b="b"/>
            <a:pathLst>
              <a:path w="7772400" h="763270">
                <a:moveTo>
                  <a:pt x="0" y="762864"/>
                </a:moveTo>
                <a:lnTo>
                  <a:pt x="0" y="0"/>
                </a:lnTo>
                <a:lnTo>
                  <a:pt x="7772400" y="0"/>
                </a:lnTo>
                <a:lnTo>
                  <a:pt x="7772400" y="762864"/>
                </a:lnTo>
                <a:lnTo>
                  <a:pt x="0" y="762864"/>
                </a:lnTo>
                <a:close/>
              </a:path>
            </a:pathLst>
          </a:custGeom>
          <a:solidFill>
            <a:srgbClr val="1639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8"/>
          <p:cNvSpPr/>
          <p:nvPr/>
        </p:nvSpPr>
        <p:spPr>
          <a:xfrm>
            <a:off x="3583794" y="9721179"/>
            <a:ext cx="216407" cy="1092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9"/>
          <p:cNvSpPr/>
          <p:nvPr/>
        </p:nvSpPr>
        <p:spPr>
          <a:xfrm>
            <a:off x="4623154" y="9721788"/>
            <a:ext cx="216001" cy="1080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20"/>
          <p:cNvSpPr/>
          <p:nvPr/>
        </p:nvSpPr>
        <p:spPr>
          <a:xfrm>
            <a:off x="5413265" y="9721788"/>
            <a:ext cx="216001" cy="1080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21"/>
          <p:cNvSpPr/>
          <p:nvPr/>
        </p:nvSpPr>
        <p:spPr>
          <a:xfrm>
            <a:off x="2701368" y="9721788"/>
            <a:ext cx="216001" cy="10800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Rectangle 122"/>
          <p:cNvSpPr/>
          <p:nvPr/>
        </p:nvSpPr>
        <p:spPr>
          <a:xfrm>
            <a:off x="748168" y="9644983"/>
            <a:ext cx="592949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445"/>
              </a:spcBef>
            </a:pPr>
            <a:r>
              <a:rPr lang="fr-FR" sz="1100" b="1" spc="-10" dirty="0">
                <a:solidFill>
                  <a:srgbClr val="FFFFFF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GLOBAL LOCATIONS:  </a:t>
            </a:r>
            <a:r>
              <a:rPr lang="fr-FR" sz="11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Toronto         |  London        |  Vadodara          |  Cork            |  </a:t>
            </a:r>
            <a:r>
              <a:rPr lang="fr-FR" sz="1100" spc="-1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Switzerland</a:t>
            </a:r>
            <a:r>
              <a:rPr lang="fr-FR" sz="11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endParaRPr lang="fr-F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4" name="Picture 12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4550" y="9708433"/>
            <a:ext cx="189466" cy="134710"/>
          </a:xfrm>
          <a:prstGeom prst="rect">
            <a:avLst/>
          </a:prstGeom>
        </p:spPr>
      </p:pic>
      <p:sp>
        <p:nvSpPr>
          <p:cNvPr id="126" name="Rectangle 125"/>
          <p:cNvSpPr/>
          <p:nvPr/>
        </p:nvSpPr>
        <p:spPr>
          <a:xfrm>
            <a:off x="413460" y="8867654"/>
            <a:ext cx="219418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b="1" spc="5" dirty="0">
                <a:latin typeface="Arial" panose="020B0604020202020204" pitchFamily="34" charset="0"/>
                <a:cs typeface="Arial" panose="020B0604020202020204" pitchFamily="34" charset="0"/>
              </a:rPr>
              <a:t>Rangam </a:t>
            </a:r>
            <a:r>
              <a:rPr lang="fr-FR" sz="1000" b="1" spc="10" dirty="0">
                <a:latin typeface="Arial" panose="020B0604020202020204" pitchFamily="34" charset="0"/>
                <a:cs typeface="Arial" panose="020B0604020202020204" pitchFamily="34" charset="0"/>
              </a:rPr>
              <a:t>Consultants </a:t>
            </a:r>
            <a:r>
              <a:rPr lang="fr-FR" sz="1000" b="1" spc="15" dirty="0">
                <a:latin typeface="Arial" panose="020B0604020202020204" pitchFamily="34" charset="0"/>
                <a:cs typeface="Arial" panose="020B0604020202020204" pitchFamily="34" charset="0"/>
              </a:rPr>
              <a:t>Inc.</a:t>
            </a:r>
            <a:r>
              <a:rPr lang="fr-FR" sz="1000" spc="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270 Davidson Avenue, Suite 103, Somerset, NJ 08873</a:t>
            </a:r>
          </a:p>
        </p:txBody>
      </p:sp>
      <p:sp>
        <p:nvSpPr>
          <p:cNvPr id="127" name="Rectangle 126"/>
          <p:cNvSpPr/>
          <p:nvPr/>
        </p:nvSpPr>
        <p:spPr>
          <a:xfrm>
            <a:off x="3133397" y="8854813"/>
            <a:ext cx="148709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b="1" spc="5" dirty="0">
                <a:latin typeface="Arial" panose="020B0604020202020204" pitchFamily="34" charset="0"/>
                <a:cs typeface="Arial" panose="020B0604020202020204" pitchFamily="34" charset="0"/>
              </a:rPr>
              <a:t>Main: </a:t>
            </a:r>
            <a:r>
              <a:rPr lang="fr-FR" sz="1000" spc="5" dirty="0">
                <a:latin typeface="Arial" panose="020B0604020202020204" pitchFamily="34" charset="0"/>
                <a:cs typeface="Arial" panose="020B0604020202020204" pitchFamily="34" charset="0"/>
              </a:rPr>
              <a:t>(908) 704-8843 </a:t>
            </a:r>
          </a:p>
          <a:p>
            <a:r>
              <a:rPr lang="fr-FR" sz="1000" b="1" spc="5" dirty="0">
                <a:latin typeface="Arial" panose="020B0604020202020204" pitchFamily="34" charset="0"/>
                <a:cs typeface="Arial" panose="020B0604020202020204" pitchFamily="34" charset="0"/>
              </a:rPr>
              <a:t>Evan: </a:t>
            </a:r>
            <a:r>
              <a:rPr lang="fr-FR" sz="1000" spc="5" dirty="0">
                <a:latin typeface="Arial" panose="020B0604020202020204" pitchFamily="34" charset="0"/>
                <a:cs typeface="Arial" panose="020B0604020202020204" pitchFamily="34" charset="0"/>
              </a:rPr>
              <a:t>(908) 320-1529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133458" y="8482405"/>
            <a:ext cx="21706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b="1" spc="-10" dirty="0">
                <a:solidFill>
                  <a:srgbClr val="F982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Company Information</a:t>
            </a:r>
          </a:p>
        </p:txBody>
      </p:sp>
      <p:sp>
        <p:nvSpPr>
          <p:cNvPr id="129" name="Rectangle 128"/>
          <p:cNvSpPr/>
          <p:nvPr/>
        </p:nvSpPr>
        <p:spPr>
          <a:xfrm>
            <a:off x="3133397" y="8591743"/>
            <a:ext cx="135870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spc="5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13"/>
              </a:rPr>
              <a:t>evan@rangam.com</a:t>
            </a:r>
            <a:r>
              <a:rPr lang="fr-FR" sz="1000" spc="5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3133397" y="9247110"/>
            <a:ext cx="17143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000" spc="5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https://www.rangam.com</a:t>
            </a:r>
            <a:endParaRPr lang="en-US" sz="1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Freeform 25"/>
          <p:cNvSpPr>
            <a:spLocks noChangeAspect="1" noEditPoints="1"/>
          </p:cNvSpPr>
          <p:nvPr/>
        </p:nvSpPr>
        <p:spPr bwMode="auto">
          <a:xfrm>
            <a:off x="238404" y="8920118"/>
            <a:ext cx="108000" cy="162643"/>
          </a:xfrm>
          <a:custGeom>
            <a:avLst/>
            <a:gdLst>
              <a:gd name="T0" fmla="*/ 371 w 741"/>
              <a:gd name="T1" fmla="*/ 0 h 1112"/>
              <a:gd name="T2" fmla="*/ 741 w 741"/>
              <a:gd name="T3" fmla="*/ 370 h 1112"/>
              <a:gd name="T4" fmla="*/ 737 w 741"/>
              <a:gd name="T5" fmla="*/ 423 h 1112"/>
              <a:gd name="T6" fmla="*/ 738 w 741"/>
              <a:gd name="T7" fmla="*/ 423 h 1112"/>
              <a:gd name="T8" fmla="*/ 737 w 741"/>
              <a:gd name="T9" fmla="*/ 423 h 1112"/>
              <a:gd name="T10" fmla="*/ 445 w 741"/>
              <a:gd name="T11" fmla="*/ 1071 h 1112"/>
              <a:gd name="T12" fmla="*/ 417 w 741"/>
              <a:gd name="T13" fmla="*/ 1101 h 1112"/>
              <a:gd name="T14" fmla="*/ 367 w 741"/>
              <a:gd name="T15" fmla="*/ 1112 h 1112"/>
              <a:gd name="T16" fmla="*/ 313 w 741"/>
              <a:gd name="T17" fmla="*/ 1099 h 1112"/>
              <a:gd name="T18" fmla="*/ 287 w 741"/>
              <a:gd name="T19" fmla="*/ 1067 h 1112"/>
              <a:gd name="T20" fmla="*/ 2 w 741"/>
              <a:gd name="T21" fmla="*/ 407 h 1112"/>
              <a:gd name="T22" fmla="*/ 2 w 741"/>
              <a:gd name="T23" fmla="*/ 406 h 1112"/>
              <a:gd name="T24" fmla="*/ 2 w 741"/>
              <a:gd name="T25" fmla="*/ 406 h 1112"/>
              <a:gd name="T26" fmla="*/ 0 w 741"/>
              <a:gd name="T27" fmla="*/ 370 h 1112"/>
              <a:gd name="T28" fmla="*/ 371 w 741"/>
              <a:gd name="T29" fmla="*/ 0 h 1112"/>
              <a:gd name="T30" fmla="*/ 371 w 741"/>
              <a:gd name="T31" fmla="*/ 196 h 1112"/>
              <a:gd name="T32" fmla="*/ 545 w 741"/>
              <a:gd name="T33" fmla="*/ 370 h 1112"/>
              <a:gd name="T34" fmla="*/ 371 w 741"/>
              <a:gd name="T35" fmla="*/ 545 h 1112"/>
              <a:gd name="T36" fmla="*/ 196 w 741"/>
              <a:gd name="T37" fmla="*/ 370 h 1112"/>
              <a:gd name="T38" fmla="*/ 371 w 741"/>
              <a:gd name="T39" fmla="*/ 196 h 1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741" h="1112">
                <a:moveTo>
                  <a:pt x="371" y="0"/>
                </a:moveTo>
                <a:cubicBezTo>
                  <a:pt x="575" y="0"/>
                  <a:pt x="741" y="166"/>
                  <a:pt x="741" y="370"/>
                </a:cubicBezTo>
                <a:cubicBezTo>
                  <a:pt x="741" y="388"/>
                  <a:pt x="740" y="406"/>
                  <a:pt x="737" y="423"/>
                </a:cubicBezTo>
                <a:lnTo>
                  <a:pt x="738" y="423"/>
                </a:lnTo>
                <a:lnTo>
                  <a:pt x="737" y="423"/>
                </a:lnTo>
                <a:cubicBezTo>
                  <a:pt x="723" y="525"/>
                  <a:pt x="500" y="948"/>
                  <a:pt x="445" y="1071"/>
                </a:cubicBezTo>
                <a:cubicBezTo>
                  <a:pt x="436" y="1091"/>
                  <a:pt x="438" y="1091"/>
                  <a:pt x="417" y="1101"/>
                </a:cubicBezTo>
                <a:cubicBezTo>
                  <a:pt x="400" y="1109"/>
                  <a:pt x="384" y="1112"/>
                  <a:pt x="367" y="1112"/>
                </a:cubicBezTo>
                <a:cubicBezTo>
                  <a:pt x="349" y="1112"/>
                  <a:pt x="331" y="1108"/>
                  <a:pt x="313" y="1099"/>
                </a:cubicBezTo>
                <a:cubicBezTo>
                  <a:pt x="292" y="1089"/>
                  <a:pt x="295" y="1087"/>
                  <a:pt x="287" y="1067"/>
                </a:cubicBezTo>
                <a:cubicBezTo>
                  <a:pt x="231" y="928"/>
                  <a:pt x="13" y="515"/>
                  <a:pt x="2" y="407"/>
                </a:cubicBezTo>
                <a:lnTo>
                  <a:pt x="2" y="406"/>
                </a:lnTo>
                <a:lnTo>
                  <a:pt x="2" y="406"/>
                </a:lnTo>
                <a:cubicBezTo>
                  <a:pt x="1" y="395"/>
                  <a:pt x="0" y="383"/>
                  <a:pt x="0" y="370"/>
                </a:cubicBezTo>
                <a:cubicBezTo>
                  <a:pt x="0" y="166"/>
                  <a:pt x="166" y="0"/>
                  <a:pt x="371" y="0"/>
                </a:cubicBezTo>
                <a:close/>
                <a:moveTo>
                  <a:pt x="371" y="196"/>
                </a:moveTo>
                <a:cubicBezTo>
                  <a:pt x="467" y="196"/>
                  <a:pt x="545" y="274"/>
                  <a:pt x="545" y="370"/>
                </a:cubicBezTo>
                <a:cubicBezTo>
                  <a:pt x="545" y="467"/>
                  <a:pt x="467" y="545"/>
                  <a:pt x="371" y="545"/>
                </a:cubicBezTo>
                <a:cubicBezTo>
                  <a:pt x="274" y="545"/>
                  <a:pt x="196" y="467"/>
                  <a:pt x="196" y="370"/>
                </a:cubicBezTo>
                <a:cubicBezTo>
                  <a:pt x="196" y="274"/>
                  <a:pt x="274" y="196"/>
                  <a:pt x="371" y="196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" name="Freeform 22"/>
          <p:cNvSpPr>
            <a:spLocks noChangeAspect="1"/>
          </p:cNvSpPr>
          <p:nvPr/>
        </p:nvSpPr>
        <p:spPr bwMode="auto">
          <a:xfrm>
            <a:off x="2932883" y="9279281"/>
            <a:ext cx="180000" cy="181878"/>
          </a:xfrm>
          <a:custGeom>
            <a:avLst/>
            <a:gdLst>
              <a:gd name="T0" fmla="*/ 438 w 844"/>
              <a:gd name="T1" fmla="*/ 21 h 853"/>
              <a:gd name="T2" fmla="*/ 456 w 844"/>
              <a:gd name="T3" fmla="*/ 39 h 853"/>
              <a:gd name="T4" fmla="*/ 482 w 844"/>
              <a:gd name="T5" fmla="*/ 38 h 853"/>
              <a:gd name="T6" fmla="*/ 508 w 844"/>
              <a:gd name="T7" fmla="*/ 52 h 853"/>
              <a:gd name="T8" fmla="*/ 499 w 844"/>
              <a:gd name="T9" fmla="*/ 71 h 853"/>
              <a:gd name="T10" fmla="*/ 485 w 844"/>
              <a:gd name="T11" fmla="*/ 86 h 853"/>
              <a:gd name="T12" fmla="*/ 434 w 844"/>
              <a:gd name="T13" fmla="*/ 118 h 853"/>
              <a:gd name="T14" fmla="*/ 360 w 844"/>
              <a:gd name="T15" fmla="*/ 197 h 853"/>
              <a:gd name="T16" fmla="*/ 233 w 844"/>
              <a:gd name="T17" fmla="*/ 272 h 853"/>
              <a:gd name="T18" fmla="*/ 282 w 844"/>
              <a:gd name="T19" fmla="*/ 269 h 853"/>
              <a:gd name="T20" fmla="*/ 374 w 844"/>
              <a:gd name="T21" fmla="*/ 349 h 853"/>
              <a:gd name="T22" fmla="*/ 467 w 844"/>
              <a:gd name="T23" fmla="*/ 339 h 853"/>
              <a:gd name="T24" fmla="*/ 529 w 844"/>
              <a:gd name="T25" fmla="*/ 347 h 853"/>
              <a:gd name="T26" fmla="*/ 666 w 844"/>
              <a:gd name="T27" fmla="*/ 454 h 853"/>
              <a:gd name="T28" fmla="*/ 685 w 844"/>
              <a:gd name="T29" fmla="*/ 516 h 853"/>
              <a:gd name="T30" fmla="*/ 629 w 844"/>
              <a:gd name="T31" fmla="*/ 608 h 853"/>
              <a:gd name="T32" fmla="*/ 595 w 844"/>
              <a:gd name="T33" fmla="*/ 644 h 853"/>
              <a:gd name="T34" fmla="*/ 559 w 844"/>
              <a:gd name="T35" fmla="*/ 683 h 853"/>
              <a:gd name="T36" fmla="*/ 457 w 844"/>
              <a:gd name="T37" fmla="*/ 778 h 853"/>
              <a:gd name="T38" fmla="*/ 410 w 844"/>
              <a:gd name="T39" fmla="*/ 728 h 853"/>
              <a:gd name="T40" fmla="*/ 420 w 844"/>
              <a:gd name="T41" fmla="*/ 593 h 853"/>
              <a:gd name="T42" fmla="*/ 352 w 844"/>
              <a:gd name="T43" fmla="*/ 480 h 853"/>
              <a:gd name="T44" fmla="*/ 362 w 844"/>
              <a:gd name="T45" fmla="*/ 382 h 853"/>
              <a:gd name="T46" fmla="*/ 325 w 844"/>
              <a:gd name="T47" fmla="*/ 336 h 853"/>
              <a:gd name="T48" fmla="*/ 235 w 844"/>
              <a:gd name="T49" fmla="*/ 299 h 853"/>
              <a:gd name="T50" fmla="*/ 161 w 844"/>
              <a:gd name="T51" fmla="*/ 246 h 853"/>
              <a:gd name="T52" fmla="*/ 176 w 844"/>
              <a:gd name="T53" fmla="*/ 78 h 853"/>
              <a:gd name="T54" fmla="*/ 0 w 844"/>
              <a:gd name="T55" fmla="*/ 399 h 853"/>
              <a:gd name="T56" fmla="*/ 239 w 844"/>
              <a:gd name="T57" fmla="*/ 798 h 853"/>
              <a:gd name="T58" fmla="*/ 631 w 844"/>
              <a:gd name="T59" fmla="*/ 781 h 853"/>
              <a:gd name="T60" fmla="*/ 750 w 844"/>
              <a:gd name="T61" fmla="*/ 677 h 853"/>
              <a:gd name="T62" fmla="*/ 826 w 844"/>
              <a:gd name="T63" fmla="*/ 525 h 853"/>
              <a:gd name="T64" fmla="*/ 817 w 844"/>
              <a:gd name="T65" fmla="*/ 277 h 853"/>
              <a:gd name="T66" fmla="*/ 786 w 844"/>
              <a:gd name="T67" fmla="*/ 293 h 853"/>
              <a:gd name="T68" fmla="*/ 804 w 844"/>
              <a:gd name="T69" fmla="*/ 371 h 853"/>
              <a:gd name="T70" fmla="*/ 749 w 844"/>
              <a:gd name="T71" fmla="*/ 173 h 853"/>
              <a:gd name="T72" fmla="*/ 700 w 844"/>
              <a:gd name="T73" fmla="*/ 106 h 853"/>
              <a:gd name="T74" fmla="*/ 433 w 844"/>
              <a:gd name="T75" fmla="*/ 0 h 853"/>
              <a:gd name="T76" fmla="*/ 443 w 844"/>
              <a:gd name="T77" fmla="*/ 2 h 8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844" h="853">
                <a:moveTo>
                  <a:pt x="443" y="2"/>
                </a:moveTo>
                <a:cubicBezTo>
                  <a:pt x="441" y="12"/>
                  <a:pt x="439" y="10"/>
                  <a:pt x="438" y="21"/>
                </a:cubicBezTo>
                <a:lnTo>
                  <a:pt x="454" y="21"/>
                </a:lnTo>
                <a:cubicBezTo>
                  <a:pt x="454" y="31"/>
                  <a:pt x="455" y="31"/>
                  <a:pt x="456" y="39"/>
                </a:cubicBezTo>
                <a:cubicBezTo>
                  <a:pt x="467" y="38"/>
                  <a:pt x="462" y="37"/>
                  <a:pt x="471" y="35"/>
                </a:cubicBezTo>
                <a:cubicBezTo>
                  <a:pt x="479" y="34"/>
                  <a:pt x="475" y="34"/>
                  <a:pt x="482" y="38"/>
                </a:cubicBezTo>
                <a:cubicBezTo>
                  <a:pt x="483" y="39"/>
                  <a:pt x="484" y="39"/>
                  <a:pt x="484" y="39"/>
                </a:cubicBezTo>
                <a:lnTo>
                  <a:pt x="508" y="52"/>
                </a:lnTo>
                <a:cubicBezTo>
                  <a:pt x="505" y="56"/>
                  <a:pt x="504" y="57"/>
                  <a:pt x="502" y="63"/>
                </a:cubicBezTo>
                <a:cubicBezTo>
                  <a:pt x="501" y="67"/>
                  <a:pt x="501" y="69"/>
                  <a:pt x="499" y="71"/>
                </a:cubicBezTo>
                <a:cubicBezTo>
                  <a:pt x="497" y="76"/>
                  <a:pt x="499" y="73"/>
                  <a:pt x="495" y="77"/>
                </a:cubicBezTo>
                <a:lnTo>
                  <a:pt x="485" y="86"/>
                </a:lnTo>
                <a:cubicBezTo>
                  <a:pt x="463" y="112"/>
                  <a:pt x="458" y="71"/>
                  <a:pt x="444" y="102"/>
                </a:cubicBezTo>
                <a:cubicBezTo>
                  <a:pt x="441" y="110"/>
                  <a:pt x="441" y="112"/>
                  <a:pt x="434" y="118"/>
                </a:cubicBezTo>
                <a:cubicBezTo>
                  <a:pt x="421" y="128"/>
                  <a:pt x="397" y="131"/>
                  <a:pt x="384" y="143"/>
                </a:cubicBezTo>
                <a:cubicBezTo>
                  <a:pt x="367" y="158"/>
                  <a:pt x="381" y="197"/>
                  <a:pt x="360" y="197"/>
                </a:cubicBezTo>
                <a:cubicBezTo>
                  <a:pt x="338" y="197"/>
                  <a:pt x="357" y="160"/>
                  <a:pt x="282" y="181"/>
                </a:cubicBezTo>
                <a:cubicBezTo>
                  <a:pt x="233" y="194"/>
                  <a:pt x="233" y="217"/>
                  <a:pt x="233" y="272"/>
                </a:cubicBezTo>
                <a:cubicBezTo>
                  <a:pt x="253" y="267"/>
                  <a:pt x="253" y="246"/>
                  <a:pt x="280" y="246"/>
                </a:cubicBezTo>
                <a:cubicBezTo>
                  <a:pt x="293" y="246"/>
                  <a:pt x="285" y="259"/>
                  <a:pt x="282" y="269"/>
                </a:cubicBezTo>
                <a:cubicBezTo>
                  <a:pt x="269" y="309"/>
                  <a:pt x="304" y="307"/>
                  <a:pt x="328" y="322"/>
                </a:cubicBezTo>
                <a:cubicBezTo>
                  <a:pt x="344" y="332"/>
                  <a:pt x="356" y="344"/>
                  <a:pt x="374" y="349"/>
                </a:cubicBezTo>
                <a:cubicBezTo>
                  <a:pt x="407" y="360"/>
                  <a:pt x="384" y="329"/>
                  <a:pt x="430" y="329"/>
                </a:cubicBezTo>
                <a:cubicBezTo>
                  <a:pt x="442" y="329"/>
                  <a:pt x="453" y="339"/>
                  <a:pt x="467" y="339"/>
                </a:cubicBezTo>
                <a:cubicBezTo>
                  <a:pt x="485" y="339"/>
                  <a:pt x="499" y="326"/>
                  <a:pt x="522" y="341"/>
                </a:cubicBezTo>
                <a:lnTo>
                  <a:pt x="529" y="347"/>
                </a:lnTo>
                <a:cubicBezTo>
                  <a:pt x="553" y="373"/>
                  <a:pt x="584" y="374"/>
                  <a:pt x="605" y="406"/>
                </a:cubicBezTo>
                <a:cubicBezTo>
                  <a:pt x="634" y="448"/>
                  <a:pt x="658" y="441"/>
                  <a:pt x="666" y="454"/>
                </a:cubicBezTo>
                <a:cubicBezTo>
                  <a:pt x="672" y="463"/>
                  <a:pt x="665" y="460"/>
                  <a:pt x="676" y="467"/>
                </a:cubicBezTo>
                <a:cubicBezTo>
                  <a:pt x="686" y="473"/>
                  <a:pt x="727" y="483"/>
                  <a:pt x="685" y="516"/>
                </a:cubicBezTo>
                <a:cubicBezTo>
                  <a:pt x="676" y="522"/>
                  <a:pt x="665" y="530"/>
                  <a:pt x="658" y="538"/>
                </a:cubicBezTo>
                <a:cubicBezTo>
                  <a:pt x="639" y="560"/>
                  <a:pt x="658" y="589"/>
                  <a:pt x="629" y="608"/>
                </a:cubicBezTo>
                <a:cubicBezTo>
                  <a:pt x="619" y="615"/>
                  <a:pt x="605" y="614"/>
                  <a:pt x="600" y="626"/>
                </a:cubicBezTo>
                <a:cubicBezTo>
                  <a:pt x="597" y="633"/>
                  <a:pt x="600" y="635"/>
                  <a:pt x="595" y="644"/>
                </a:cubicBezTo>
                <a:cubicBezTo>
                  <a:pt x="588" y="655"/>
                  <a:pt x="588" y="648"/>
                  <a:pt x="582" y="656"/>
                </a:cubicBezTo>
                <a:cubicBezTo>
                  <a:pt x="573" y="668"/>
                  <a:pt x="584" y="675"/>
                  <a:pt x="559" y="683"/>
                </a:cubicBezTo>
                <a:cubicBezTo>
                  <a:pt x="538" y="690"/>
                  <a:pt x="532" y="689"/>
                  <a:pt x="532" y="713"/>
                </a:cubicBezTo>
                <a:cubicBezTo>
                  <a:pt x="503" y="713"/>
                  <a:pt x="470" y="755"/>
                  <a:pt x="457" y="778"/>
                </a:cubicBezTo>
                <a:cubicBezTo>
                  <a:pt x="451" y="790"/>
                  <a:pt x="446" y="797"/>
                  <a:pt x="430" y="798"/>
                </a:cubicBezTo>
                <a:cubicBezTo>
                  <a:pt x="414" y="784"/>
                  <a:pt x="410" y="750"/>
                  <a:pt x="410" y="728"/>
                </a:cubicBezTo>
                <a:cubicBezTo>
                  <a:pt x="410" y="707"/>
                  <a:pt x="446" y="708"/>
                  <a:pt x="446" y="640"/>
                </a:cubicBezTo>
                <a:cubicBezTo>
                  <a:pt x="446" y="614"/>
                  <a:pt x="432" y="609"/>
                  <a:pt x="420" y="593"/>
                </a:cubicBezTo>
                <a:cubicBezTo>
                  <a:pt x="404" y="571"/>
                  <a:pt x="406" y="539"/>
                  <a:pt x="386" y="519"/>
                </a:cubicBezTo>
                <a:cubicBezTo>
                  <a:pt x="370" y="503"/>
                  <a:pt x="360" y="506"/>
                  <a:pt x="352" y="480"/>
                </a:cubicBezTo>
                <a:cubicBezTo>
                  <a:pt x="345" y="460"/>
                  <a:pt x="346" y="472"/>
                  <a:pt x="337" y="459"/>
                </a:cubicBezTo>
                <a:cubicBezTo>
                  <a:pt x="344" y="430"/>
                  <a:pt x="382" y="421"/>
                  <a:pt x="362" y="382"/>
                </a:cubicBezTo>
                <a:cubicBezTo>
                  <a:pt x="356" y="369"/>
                  <a:pt x="363" y="379"/>
                  <a:pt x="355" y="371"/>
                </a:cubicBezTo>
                <a:cubicBezTo>
                  <a:pt x="344" y="360"/>
                  <a:pt x="336" y="347"/>
                  <a:pt x="325" y="336"/>
                </a:cubicBezTo>
                <a:cubicBezTo>
                  <a:pt x="311" y="324"/>
                  <a:pt x="286" y="320"/>
                  <a:pt x="270" y="307"/>
                </a:cubicBezTo>
                <a:cubicBezTo>
                  <a:pt x="258" y="297"/>
                  <a:pt x="251" y="308"/>
                  <a:pt x="235" y="299"/>
                </a:cubicBezTo>
                <a:cubicBezTo>
                  <a:pt x="207" y="281"/>
                  <a:pt x="226" y="272"/>
                  <a:pt x="181" y="221"/>
                </a:cubicBezTo>
                <a:cubicBezTo>
                  <a:pt x="122" y="153"/>
                  <a:pt x="160" y="224"/>
                  <a:pt x="161" y="246"/>
                </a:cubicBezTo>
                <a:cubicBezTo>
                  <a:pt x="122" y="237"/>
                  <a:pt x="131" y="193"/>
                  <a:pt x="138" y="163"/>
                </a:cubicBezTo>
                <a:cubicBezTo>
                  <a:pt x="145" y="128"/>
                  <a:pt x="159" y="103"/>
                  <a:pt x="176" y="78"/>
                </a:cubicBezTo>
                <a:cubicBezTo>
                  <a:pt x="161" y="82"/>
                  <a:pt x="123" y="122"/>
                  <a:pt x="110" y="135"/>
                </a:cubicBezTo>
                <a:cubicBezTo>
                  <a:pt x="48" y="196"/>
                  <a:pt x="0" y="302"/>
                  <a:pt x="0" y="399"/>
                </a:cubicBezTo>
                <a:cubicBezTo>
                  <a:pt x="0" y="474"/>
                  <a:pt x="9" y="536"/>
                  <a:pt x="39" y="596"/>
                </a:cubicBezTo>
                <a:cubicBezTo>
                  <a:pt x="84" y="687"/>
                  <a:pt x="148" y="752"/>
                  <a:pt x="239" y="798"/>
                </a:cubicBezTo>
                <a:cubicBezTo>
                  <a:pt x="351" y="853"/>
                  <a:pt x="487" y="848"/>
                  <a:pt x="599" y="798"/>
                </a:cubicBezTo>
                <a:cubicBezTo>
                  <a:pt x="611" y="793"/>
                  <a:pt x="620" y="788"/>
                  <a:pt x="631" y="781"/>
                </a:cubicBezTo>
                <a:cubicBezTo>
                  <a:pt x="673" y="756"/>
                  <a:pt x="708" y="726"/>
                  <a:pt x="740" y="690"/>
                </a:cubicBezTo>
                <a:cubicBezTo>
                  <a:pt x="744" y="685"/>
                  <a:pt x="746" y="682"/>
                  <a:pt x="750" y="677"/>
                </a:cubicBezTo>
                <a:cubicBezTo>
                  <a:pt x="770" y="653"/>
                  <a:pt x="784" y="627"/>
                  <a:pt x="799" y="599"/>
                </a:cubicBezTo>
                <a:cubicBezTo>
                  <a:pt x="810" y="576"/>
                  <a:pt x="818" y="552"/>
                  <a:pt x="826" y="525"/>
                </a:cubicBezTo>
                <a:cubicBezTo>
                  <a:pt x="844" y="463"/>
                  <a:pt x="844" y="398"/>
                  <a:pt x="831" y="335"/>
                </a:cubicBezTo>
                <a:cubicBezTo>
                  <a:pt x="827" y="315"/>
                  <a:pt x="818" y="298"/>
                  <a:pt x="817" y="277"/>
                </a:cubicBezTo>
                <a:lnTo>
                  <a:pt x="812" y="295"/>
                </a:lnTo>
                <a:cubicBezTo>
                  <a:pt x="801" y="298"/>
                  <a:pt x="795" y="297"/>
                  <a:pt x="786" y="293"/>
                </a:cubicBezTo>
                <a:cubicBezTo>
                  <a:pt x="786" y="311"/>
                  <a:pt x="791" y="315"/>
                  <a:pt x="797" y="328"/>
                </a:cubicBezTo>
                <a:cubicBezTo>
                  <a:pt x="803" y="343"/>
                  <a:pt x="804" y="350"/>
                  <a:pt x="804" y="371"/>
                </a:cubicBezTo>
                <a:cubicBezTo>
                  <a:pt x="775" y="364"/>
                  <a:pt x="779" y="310"/>
                  <a:pt x="776" y="290"/>
                </a:cubicBezTo>
                <a:cubicBezTo>
                  <a:pt x="768" y="240"/>
                  <a:pt x="749" y="273"/>
                  <a:pt x="749" y="173"/>
                </a:cubicBezTo>
                <a:cubicBezTo>
                  <a:pt x="749" y="147"/>
                  <a:pt x="756" y="167"/>
                  <a:pt x="732" y="137"/>
                </a:cubicBezTo>
                <a:cubicBezTo>
                  <a:pt x="725" y="129"/>
                  <a:pt x="708" y="112"/>
                  <a:pt x="700" y="106"/>
                </a:cubicBezTo>
                <a:cubicBezTo>
                  <a:pt x="677" y="87"/>
                  <a:pt x="654" y="69"/>
                  <a:pt x="628" y="54"/>
                </a:cubicBezTo>
                <a:cubicBezTo>
                  <a:pt x="581" y="25"/>
                  <a:pt x="508" y="0"/>
                  <a:pt x="433" y="0"/>
                </a:cubicBezTo>
                <a:lnTo>
                  <a:pt x="436" y="2"/>
                </a:lnTo>
                <a:cubicBezTo>
                  <a:pt x="440" y="2"/>
                  <a:pt x="440" y="2"/>
                  <a:pt x="443" y="2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" name="Freeform 29"/>
          <p:cNvSpPr>
            <a:spLocks noChangeAspect="1" noEditPoints="1"/>
          </p:cNvSpPr>
          <p:nvPr/>
        </p:nvSpPr>
        <p:spPr bwMode="auto">
          <a:xfrm>
            <a:off x="2952249" y="8640598"/>
            <a:ext cx="144000" cy="148211"/>
          </a:xfrm>
          <a:custGeom>
            <a:avLst/>
            <a:gdLst>
              <a:gd name="T0" fmla="*/ 0 w 753"/>
              <a:gd name="T1" fmla="*/ 307 h 774"/>
              <a:gd name="T2" fmla="*/ 296 w 753"/>
              <a:gd name="T3" fmla="*/ 83 h 774"/>
              <a:gd name="T4" fmla="*/ 480 w 753"/>
              <a:gd name="T5" fmla="*/ 89 h 774"/>
              <a:gd name="T6" fmla="*/ 751 w 753"/>
              <a:gd name="T7" fmla="*/ 307 h 774"/>
              <a:gd name="T8" fmla="*/ 753 w 753"/>
              <a:gd name="T9" fmla="*/ 728 h 774"/>
              <a:gd name="T10" fmla="*/ 707 w 753"/>
              <a:gd name="T11" fmla="*/ 774 h 774"/>
              <a:gd name="T12" fmla="*/ 48 w 753"/>
              <a:gd name="T13" fmla="*/ 774 h 774"/>
              <a:gd name="T14" fmla="*/ 2 w 753"/>
              <a:gd name="T15" fmla="*/ 728 h 774"/>
              <a:gd name="T16" fmla="*/ 0 w 753"/>
              <a:gd name="T17" fmla="*/ 307 h 774"/>
              <a:gd name="T18" fmla="*/ 88 w 753"/>
              <a:gd name="T19" fmla="*/ 448 h 774"/>
              <a:gd name="T20" fmla="*/ 78 w 753"/>
              <a:gd name="T21" fmla="*/ 391 h 774"/>
              <a:gd name="T22" fmla="*/ 135 w 753"/>
              <a:gd name="T23" fmla="*/ 381 h 774"/>
              <a:gd name="T24" fmla="*/ 376 w 753"/>
              <a:gd name="T25" fmla="*/ 550 h 774"/>
              <a:gd name="T26" fmla="*/ 617 w 753"/>
              <a:gd name="T27" fmla="*/ 387 h 774"/>
              <a:gd name="T28" fmla="*/ 674 w 753"/>
              <a:gd name="T29" fmla="*/ 398 h 774"/>
              <a:gd name="T30" fmla="*/ 663 w 753"/>
              <a:gd name="T31" fmla="*/ 455 h 774"/>
              <a:gd name="T32" fmla="*/ 398 w 753"/>
              <a:gd name="T33" fmla="*/ 634 h 774"/>
              <a:gd name="T34" fmla="*/ 352 w 753"/>
              <a:gd name="T35" fmla="*/ 633 h 774"/>
              <a:gd name="T36" fmla="*/ 88 w 753"/>
              <a:gd name="T37" fmla="*/ 448 h 7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753" h="774">
                <a:moveTo>
                  <a:pt x="0" y="307"/>
                </a:moveTo>
                <a:cubicBezTo>
                  <a:pt x="99" y="232"/>
                  <a:pt x="197" y="158"/>
                  <a:pt x="296" y="83"/>
                </a:cubicBezTo>
                <a:cubicBezTo>
                  <a:pt x="406" y="0"/>
                  <a:pt x="371" y="1"/>
                  <a:pt x="480" y="89"/>
                </a:cubicBezTo>
                <a:lnTo>
                  <a:pt x="751" y="307"/>
                </a:lnTo>
                <a:lnTo>
                  <a:pt x="753" y="728"/>
                </a:lnTo>
                <a:cubicBezTo>
                  <a:pt x="753" y="753"/>
                  <a:pt x="733" y="774"/>
                  <a:pt x="707" y="774"/>
                </a:cubicBezTo>
                <a:lnTo>
                  <a:pt x="48" y="774"/>
                </a:lnTo>
                <a:cubicBezTo>
                  <a:pt x="23" y="774"/>
                  <a:pt x="3" y="753"/>
                  <a:pt x="2" y="728"/>
                </a:cubicBezTo>
                <a:lnTo>
                  <a:pt x="0" y="307"/>
                </a:lnTo>
                <a:close/>
                <a:moveTo>
                  <a:pt x="88" y="448"/>
                </a:moveTo>
                <a:cubicBezTo>
                  <a:pt x="70" y="435"/>
                  <a:pt x="65" y="410"/>
                  <a:pt x="78" y="391"/>
                </a:cubicBezTo>
                <a:cubicBezTo>
                  <a:pt x="91" y="373"/>
                  <a:pt x="117" y="368"/>
                  <a:pt x="135" y="381"/>
                </a:cubicBezTo>
                <a:lnTo>
                  <a:pt x="376" y="550"/>
                </a:lnTo>
                <a:lnTo>
                  <a:pt x="617" y="387"/>
                </a:lnTo>
                <a:cubicBezTo>
                  <a:pt x="636" y="374"/>
                  <a:pt x="661" y="379"/>
                  <a:pt x="674" y="398"/>
                </a:cubicBezTo>
                <a:cubicBezTo>
                  <a:pt x="687" y="417"/>
                  <a:pt x="682" y="442"/>
                  <a:pt x="663" y="455"/>
                </a:cubicBezTo>
                <a:lnTo>
                  <a:pt x="398" y="634"/>
                </a:lnTo>
                <a:cubicBezTo>
                  <a:pt x="385" y="643"/>
                  <a:pt x="366" y="643"/>
                  <a:pt x="352" y="633"/>
                </a:cubicBezTo>
                <a:lnTo>
                  <a:pt x="88" y="4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4" name="Freeform 27"/>
          <p:cNvSpPr>
            <a:spLocks noChangeAspect="1"/>
          </p:cNvSpPr>
          <p:nvPr/>
        </p:nvSpPr>
        <p:spPr bwMode="auto">
          <a:xfrm>
            <a:off x="2948921" y="8958116"/>
            <a:ext cx="170769" cy="180000"/>
          </a:xfrm>
          <a:custGeom>
            <a:avLst/>
            <a:gdLst>
              <a:gd name="T0" fmla="*/ 161 w 813"/>
              <a:gd name="T1" fmla="*/ 18 h 858"/>
              <a:gd name="T2" fmla="*/ 96 w 813"/>
              <a:gd name="T3" fmla="*/ 66 h 858"/>
              <a:gd name="T4" fmla="*/ 13 w 813"/>
              <a:gd name="T5" fmla="*/ 310 h 858"/>
              <a:gd name="T6" fmla="*/ 408 w 813"/>
              <a:gd name="T7" fmla="*/ 808 h 858"/>
              <a:gd name="T8" fmla="*/ 708 w 813"/>
              <a:gd name="T9" fmla="*/ 786 h 858"/>
              <a:gd name="T10" fmla="*/ 731 w 813"/>
              <a:gd name="T11" fmla="*/ 623 h 858"/>
              <a:gd name="T12" fmla="*/ 590 w 813"/>
              <a:gd name="T13" fmla="*/ 542 h 858"/>
              <a:gd name="T14" fmla="*/ 452 w 813"/>
              <a:gd name="T15" fmla="*/ 626 h 858"/>
              <a:gd name="T16" fmla="*/ 266 w 813"/>
              <a:gd name="T17" fmla="*/ 478 h 858"/>
              <a:gd name="T18" fmla="*/ 222 w 813"/>
              <a:gd name="T19" fmla="*/ 323 h 858"/>
              <a:gd name="T20" fmla="*/ 253 w 813"/>
              <a:gd name="T21" fmla="*/ 297 h 858"/>
              <a:gd name="T22" fmla="*/ 283 w 813"/>
              <a:gd name="T23" fmla="*/ 118 h 858"/>
              <a:gd name="T24" fmla="*/ 161 w 813"/>
              <a:gd name="T25" fmla="*/ 18 h 8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13" h="858">
                <a:moveTo>
                  <a:pt x="161" y="18"/>
                </a:moveTo>
                <a:cubicBezTo>
                  <a:pt x="144" y="24"/>
                  <a:pt x="109" y="55"/>
                  <a:pt x="96" y="66"/>
                </a:cubicBezTo>
                <a:cubicBezTo>
                  <a:pt x="28" y="129"/>
                  <a:pt x="0" y="214"/>
                  <a:pt x="13" y="310"/>
                </a:cubicBezTo>
                <a:cubicBezTo>
                  <a:pt x="36" y="482"/>
                  <a:pt x="242" y="736"/>
                  <a:pt x="408" y="808"/>
                </a:cubicBezTo>
                <a:cubicBezTo>
                  <a:pt x="508" y="851"/>
                  <a:pt x="618" y="858"/>
                  <a:pt x="708" y="786"/>
                </a:cubicBezTo>
                <a:cubicBezTo>
                  <a:pt x="775" y="733"/>
                  <a:pt x="813" y="690"/>
                  <a:pt x="731" y="623"/>
                </a:cubicBezTo>
                <a:cubicBezTo>
                  <a:pt x="700" y="597"/>
                  <a:pt x="651" y="537"/>
                  <a:pt x="590" y="542"/>
                </a:cubicBezTo>
                <a:cubicBezTo>
                  <a:pt x="528" y="547"/>
                  <a:pt x="504" y="626"/>
                  <a:pt x="452" y="626"/>
                </a:cubicBezTo>
                <a:cubicBezTo>
                  <a:pt x="392" y="626"/>
                  <a:pt x="301" y="525"/>
                  <a:pt x="266" y="478"/>
                </a:cubicBezTo>
                <a:cubicBezTo>
                  <a:pt x="237" y="439"/>
                  <a:pt x="189" y="369"/>
                  <a:pt x="222" y="323"/>
                </a:cubicBezTo>
                <a:cubicBezTo>
                  <a:pt x="230" y="311"/>
                  <a:pt x="242" y="305"/>
                  <a:pt x="253" y="297"/>
                </a:cubicBezTo>
                <a:cubicBezTo>
                  <a:pt x="335" y="237"/>
                  <a:pt x="330" y="201"/>
                  <a:pt x="283" y="118"/>
                </a:cubicBezTo>
                <a:cubicBezTo>
                  <a:pt x="261" y="80"/>
                  <a:pt x="216" y="0"/>
                  <a:pt x="161" y="18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5E24B6F7-F1A5-4A42-968C-055B9584F4AF}"/>
              </a:ext>
            </a:extLst>
          </p:cNvPr>
          <p:cNvSpPr/>
          <p:nvPr/>
        </p:nvSpPr>
        <p:spPr>
          <a:xfrm>
            <a:off x="5213245" y="8549839"/>
            <a:ext cx="2230877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000" b="1" spc="5" dirty="0">
                <a:latin typeface="Arial" panose="020B0604020202020204" pitchFamily="34" charset="0"/>
                <a:cs typeface="Arial" panose="020B0604020202020204" pitchFamily="34" charset="0"/>
              </a:rPr>
              <a:t>NAICS Codes:</a:t>
            </a:r>
          </a:p>
          <a:p>
            <a:endParaRPr lang="en-IN" sz="500" b="1" spc="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b="1" spc="5" dirty="0">
                <a:latin typeface="Arial" panose="020B0604020202020204" pitchFamily="34" charset="0"/>
                <a:cs typeface="Arial" panose="020B0604020202020204" pitchFamily="34" charset="0"/>
              </a:rPr>
              <a:t>561320: </a:t>
            </a:r>
            <a:r>
              <a:rPr lang="en-US" sz="1000" spc="5" dirty="0">
                <a:latin typeface="Arial" panose="020B0604020202020204" pitchFamily="34" charset="0"/>
                <a:cs typeface="Arial" panose="020B0604020202020204" pitchFamily="34" charset="0"/>
              </a:rPr>
              <a:t>Temporary Services</a:t>
            </a:r>
          </a:p>
          <a:p>
            <a:r>
              <a:rPr lang="en-US" sz="1000" b="1" spc="5" dirty="0">
                <a:latin typeface="Arial" panose="020B0604020202020204" pitchFamily="34" charset="0"/>
                <a:cs typeface="Arial" panose="020B0604020202020204" pitchFamily="34" charset="0"/>
              </a:rPr>
              <a:t>561330: </a:t>
            </a:r>
            <a:r>
              <a:rPr lang="en-US" sz="1000" spc="5" dirty="0">
                <a:latin typeface="Arial" panose="020B0604020202020204" pitchFamily="34" charset="0"/>
                <a:cs typeface="Arial" panose="020B0604020202020204" pitchFamily="34" charset="0"/>
              </a:rPr>
              <a:t>Professional Employment </a:t>
            </a:r>
          </a:p>
          <a:p>
            <a:r>
              <a:rPr lang="en-US" sz="1000" b="1" spc="5" dirty="0">
                <a:latin typeface="Arial" panose="020B0604020202020204" pitchFamily="34" charset="0"/>
                <a:cs typeface="Arial" panose="020B0604020202020204" pitchFamily="34" charset="0"/>
              </a:rPr>
              <a:t>541214: </a:t>
            </a:r>
            <a:r>
              <a:rPr lang="en-US" sz="1000" spc="5" dirty="0">
                <a:latin typeface="Arial" panose="020B0604020202020204" pitchFamily="34" charset="0"/>
                <a:cs typeface="Arial" panose="020B0604020202020204" pitchFamily="34" charset="0"/>
              </a:rPr>
              <a:t>Payroll Services</a:t>
            </a:r>
          </a:p>
          <a:p>
            <a:r>
              <a:rPr lang="en-US" sz="1000" b="1" dirty="0">
                <a:solidFill>
                  <a:srgbClr val="2424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ISO certification: 27001:2013 </a:t>
            </a:r>
            <a:endParaRPr lang="en-IN" sz="1000" spc="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9" name="Straight Connector 138"/>
          <p:cNvCxnSpPr/>
          <p:nvPr/>
        </p:nvCxnSpPr>
        <p:spPr>
          <a:xfrm>
            <a:off x="5007213" y="8575275"/>
            <a:ext cx="0" cy="87145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>
            <a:off x="2628155" y="8575275"/>
            <a:ext cx="0" cy="87145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object 7">
            <a:extLst>
              <a:ext uri="{FF2B5EF4-FFF2-40B4-BE49-F238E27FC236}">
                <a16:creationId xmlns:a16="http://schemas.microsoft.com/office/drawing/2014/main" id="{0C8209F3-8D84-CAF9-2DB2-C325682D4E64}"/>
              </a:ext>
            </a:extLst>
          </p:cNvPr>
          <p:cNvSpPr txBox="1"/>
          <p:nvPr/>
        </p:nvSpPr>
        <p:spPr>
          <a:xfrm>
            <a:off x="6667062" y="2714893"/>
            <a:ext cx="731447" cy="397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80%</a:t>
            </a:r>
          </a:p>
          <a:p>
            <a:pPr marL="1270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Shortlisted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7" name="Graphic 5" descr="Clipboard Mixed with solid fill">
            <a:extLst>
              <a:ext uri="{FF2B5EF4-FFF2-40B4-BE49-F238E27FC236}">
                <a16:creationId xmlns:a16="http://schemas.microsoft.com/office/drawing/2014/main" id="{3EB570B3-5EDB-817A-8864-313D051F9D5E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rcRect/>
          <a:stretch/>
        </p:blipFill>
        <p:spPr>
          <a:xfrm>
            <a:off x="6174162" y="2765505"/>
            <a:ext cx="377363" cy="367262"/>
          </a:xfrm>
          <a:prstGeom prst="rect">
            <a:avLst/>
          </a:prstGeom>
        </p:spPr>
      </p:pic>
      <p:sp>
        <p:nvSpPr>
          <p:cNvPr id="148" name="object 7">
            <a:extLst>
              <a:ext uri="{FF2B5EF4-FFF2-40B4-BE49-F238E27FC236}">
                <a16:creationId xmlns:a16="http://schemas.microsoft.com/office/drawing/2014/main" id="{F6CADCD4-6664-8A56-884F-188BE29196E3}"/>
              </a:ext>
            </a:extLst>
          </p:cNvPr>
          <p:cNvSpPr txBox="1"/>
          <p:nvPr/>
        </p:nvSpPr>
        <p:spPr>
          <a:xfrm>
            <a:off x="5424701" y="2714893"/>
            <a:ext cx="791765" cy="4103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87%</a:t>
            </a:r>
          </a:p>
          <a:p>
            <a:pPr marL="12700" marR="0" lvl="0" indent="0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Retention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9" name="object 7">
            <a:extLst>
              <a:ext uri="{FF2B5EF4-FFF2-40B4-BE49-F238E27FC236}">
                <a16:creationId xmlns:a16="http://schemas.microsoft.com/office/drawing/2014/main" id="{0364029B-C6CB-2C6F-5DAA-375B681ED850}"/>
              </a:ext>
            </a:extLst>
          </p:cNvPr>
          <p:cNvSpPr txBox="1"/>
          <p:nvPr/>
        </p:nvSpPr>
        <p:spPr>
          <a:xfrm>
            <a:off x="5389865" y="3684823"/>
            <a:ext cx="765971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72%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Submission to Interview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50" name="Graphic 46" descr="Questions with solid fill">
            <a:extLst>
              <a:ext uri="{FF2B5EF4-FFF2-40B4-BE49-F238E27FC236}">
                <a16:creationId xmlns:a16="http://schemas.microsoft.com/office/drawing/2014/main" id="{3745DBB9-779B-4599-1C79-62861195F960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rcRect/>
          <a:stretch/>
        </p:blipFill>
        <p:spPr>
          <a:xfrm>
            <a:off x="4810595" y="3760852"/>
            <a:ext cx="404500" cy="393674"/>
          </a:xfrm>
          <a:prstGeom prst="rect">
            <a:avLst/>
          </a:prstGeom>
        </p:spPr>
      </p:pic>
      <p:sp>
        <p:nvSpPr>
          <p:cNvPr id="151" name="object 7">
            <a:extLst>
              <a:ext uri="{FF2B5EF4-FFF2-40B4-BE49-F238E27FC236}">
                <a16:creationId xmlns:a16="http://schemas.microsoft.com/office/drawing/2014/main" id="{6E537B40-FD9F-3657-71FB-3F62ED0E50DE}"/>
              </a:ext>
            </a:extLst>
          </p:cNvPr>
          <p:cNvSpPr txBox="1"/>
          <p:nvPr/>
        </p:nvSpPr>
        <p:spPr>
          <a:xfrm>
            <a:off x="6738182" y="3684823"/>
            <a:ext cx="731447" cy="5796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95%</a:t>
            </a:r>
          </a:p>
          <a:p>
            <a:pPr marL="12700" marR="0" lvl="0" indent="0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Response Rate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52" name="Graphic 31" descr="Share with solid fill">
            <a:extLst>
              <a:ext uri="{FF2B5EF4-FFF2-40B4-BE49-F238E27FC236}">
                <a16:creationId xmlns:a16="http://schemas.microsoft.com/office/drawing/2014/main" id="{C64D49A0-F8A3-8674-E321-FD5D7FFCB710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rcRect/>
          <a:stretch/>
        </p:blipFill>
        <p:spPr>
          <a:xfrm>
            <a:off x="6262688" y="3784317"/>
            <a:ext cx="356279" cy="346744"/>
          </a:xfrm>
          <a:prstGeom prst="rect">
            <a:avLst/>
          </a:prstGeom>
        </p:spPr>
      </p:pic>
      <p:sp>
        <p:nvSpPr>
          <p:cNvPr id="153" name="object 7">
            <a:extLst>
              <a:ext uri="{FF2B5EF4-FFF2-40B4-BE49-F238E27FC236}">
                <a16:creationId xmlns:a16="http://schemas.microsoft.com/office/drawing/2014/main" id="{811F9E62-8C16-FCA1-8960-1A7F0BC33B84}"/>
              </a:ext>
            </a:extLst>
          </p:cNvPr>
          <p:cNvSpPr txBox="1"/>
          <p:nvPr/>
        </p:nvSpPr>
        <p:spPr>
          <a:xfrm>
            <a:off x="5389865" y="4768806"/>
            <a:ext cx="1069535" cy="61042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2M</a:t>
            </a:r>
            <a:r>
              <a:rPr lang="en-US" sz="16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kumimoji="0" lang="en-US" sz="1400" b="1" i="0" u="none" strike="noStrike" kern="1200" cap="none" spc="0" normalizeH="0" baseline="3000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0" lvl="0" indent="0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Applicants</a:t>
            </a:r>
            <a:r>
              <a:rPr kumimoji="0" lang="en-US" sz="11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 Database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54" name="Graphic 36" descr="Ui Ux with solid fill">
            <a:extLst>
              <a:ext uri="{FF2B5EF4-FFF2-40B4-BE49-F238E27FC236}">
                <a16:creationId xmlns:a16="http://schemas.microsoft.com/office/drawing/2014/main" id="{63980BE0-67D9-1F4B-6849-DD82873072EF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rcRect/>
          <a:stretch/>
        </p:blipFill>
        <p:spPr>
          <a:xfrm>
            <a:off x="4870760" y="4826007"/>
            <a:ext cx="364432" cy="354679"/>
          </a:xfrm>
          <a:prstGeom prst="rect">
            <a:avLst/>
          </a:prstGeom>
        </p:spPr>
      </p:pic>
      <p:sp>
        <p:nvSpPr>
          <p:cNvPr id="155" name="object 7">
            <a:extLst>
              <a:ext uri="{FF2B5EF4-FFF2-40B4-BE49-F238E27FC236}">
                <a16:creationId xmlns:a16="http://schemas.microsoft.com/office/drawing/2014/main" id="{A9EA09B7-946B-C3C7-7D67-C902A7B931D7}"/>
              </a:ext>
            </a:extLst>
          </p:cNvPr>
          <p:cNvSpPr txBox="1"/>
          <p:nvPr/>
        </p:nvSpPr>
        <p:spPr>
          <a:xfrm>
            <a:off x="6738182" y="4768806"/>
            <a:ext cx="731447" cy="592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4-12hr</a:t>
            </a:r>
          </a:p>
          <a:p>
            <a:pPr marL="12700" marR="0" lvl="0" indent="0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Response</a:t>
            </a:r>
          </a:p>
          <a:p>
            <a:pPr marL="12700" marR="0" lvl="0" indent="0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Time</a:t>
            </a:r>
          </a:p>
        </p:txBody>
      </p:sp>
      <p:pic>
        <p:nvPicPr>
          <p:cNvPr id="156" name="Graphic 32" descr="Future with solid fill">
            <a:extLst>
              <a:ext uri="{FF2B5EF4-FFF2-40B4-BE49-F238E27FC236}">
                <a16:creationId xmlns:a16="http://schemas.microsoft.com/office/drawing/2014/main" id="{8E7F9511-5B18-1162-C339-B78D2A539A7B}"/>
              </a:ext>
            </a:extLst>
          </p:cNvPr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rcRect/>
          <a:stretch/>
        </p:blipFill>
        <p:spPr>
          <a:xfrm>
            <a:off x="6262688" y="4857686"/>
            <a:ext cx="299332" cy="291321"/>
          </a:xfrm>
          <a:prstGeom prst="rect">
            <a:avLst/>
          </a:prstGeom>
        </p:spPr>
      </p:pic>
      <p:grpSp>
        <p:nvGrpSpPr>
          <p:cNvPr id="157" name="Group 156"/>
          <p:cNvGrpSpPr/>
          <p:nvPr/>
        </p:nvGrpSpPr>
        <p:grpSpPr>
          <a:xfrm>
            <a:off x="4879601" y="2768399"/>
            <a:ext cx="379107" cy="361474"/>
            <a:chOff x="4623515" y="5840569"/>
            <a:chExt cx="553792" cy="528034"/>
          </a:xfrm>
        </p:grpSpPr>
        <p:pic>
          <p:nvPicPr>
            <p:cNvPr id="158" name="Graphic 149" descr="Arrow circle outline">
              <a:extLst>
                <a:ext uri="{FF2B5EF4-FFF2-40B4-BE49-F238E27FC236}">
                  <a16:creationId xmlns:a16="http://schemas.microsoft.com/office/drawing/2014/main" id="{6AD6126C-8E93-3608-90B8-E514F4371B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5"/>
                </a:ext>
              </a:extLst>
            </a:blip>
            <a:srcRect l="11740" t="15538" r="14783" b="14403"/>
            <a:stretch/>
          </p:blipFill>
          <p:spPr>
            <a:xfrm>
              <a:off x="4623515" y="5840569"/>
              <a:ext cx="553792" cy="528034"/>
            </a:xfrm>
            <a:prstGeom prst="rect">
              <a:avLst/>
            </a:prstGeom>
          </p:spPr>
        </p:pic>
        <p:pic>
          <p:nvPicPr>
            <p:cNvPr id="159" name="Graphic 35" descr="User with solid fill">
              <a:extLst>
                <a:ext uri="{FF2B5EF4-FFF2-40B4-BE49-F238E27FC236}">
                  <a16:creationId xmlns:a16="http://schemas.microsoft.com/office/drawing/2014/main" id="{64070224-1059-5F10-A72E-84FC7BE80FDA}"/>
                </a:ext>
              </a:extLst>
            </p:cNvPr>
            <p:cNvPicPr>
              <a:picLocks noChangeAspect="1"/>
            </p:cNvPicPr>
            <p:nvPr/>
          </p:nvPicPr>
          <p:blipFill>
            <a:blip r:embed="rId2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7"/>
                </a:ext>
              </a:extLst>
            </a:blip>
            <a:srcRect/>
            <a:stretch/>
          </p:blipFill>
          <p:spPr>
            <a:xfrm>
              <a:off x="4717804" y="5851476"/>
              <a:ext cx="422813" cy="411496"/>
            </a:xfrm>
            <a:prstGeom prst="rect">
              <a:avLst/>
            </a:prstGeom>
          </p:spPr>
        </p:pic>
      </p:grpSp>
      <p:sp>
        <p:nvSpPr>
          <p:cNvPr id="163" name="Rectangle 162">
            <a:extLst>
              <a:ext uri="{FF2B5EF4-FFF2-40B4-BE49-F238E27FC236}">
                <a16:creationId xmlns:a16="http://schemas.microsoft.com/office/drawing/2014/main" id="{344ED06C-D754-FDD8-F307-F8ADDF44E7FF}"/>
              </a:ext>
            </a:extLst>
          </p:cNvPr>
          <p:cNvSpPr/>
          <p:nvPr/>
        </p:nvSpPr>
        <p:spPr>
          <a:xfrm>
            <a:off x="1707845" y="1488950"/>
            <a:ext cx="1377184" cy="586314"/>
          </a:xfrm>
          <a:prstGeom prst="rect">
            <a:avLst/>
          </a:prstGeom>
        </p:spPr>
        <p:txBody>
          <a:bodyPr wrap="square" numCol="1" spcCol="0">
            <a:spAutoFit/>
          </a:bodyPr>
          <a:lstStyle/>
          <a:p>
            <a:pPr marL="171450" indent="-1080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Payroll Services</a:t>
            </a:r>
          </a:p>
          <a:p>
            <a:pPr marL="171450" indent="-1080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Direct Sourcing</a:t>
            </a:r>
          </a:p>
          <a:p>
            <a:pPr marL="171450" indent="-1080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SOW </a:t>
            </a:r>
            <a:endParaRPr lang="en-IN" sz="1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165" name="Group 164">
            <a:extLst>
              <a:ext uri="{FF2B5EF4-FFF2-40B4-BE49-F238E27FC236}">
                <a16:creationId xmlns:a16="http://schemas.microsoft.com/office/drawing/2014/main" id="{75E87A0B-5085-4712-9E8A-B7FD6AB5299C}"/>
              </a:ext>
            </a:extLst>
          </p:cNvPr>
          <p:cNvGrpSpPr/>
          <p:nvPr/>
        </p:nvGrpSpPr>
        <p:grpSpPr>
          <a:xfrm>
            <a:off x="4712618" y="949101"/>
            <a:ext cx="265358" cy="190940"/>
            <a:chOff x="3471126" y="3605320"/>
            <a:chExt cx="552450" cy="397516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66" name="Freeform: Shape 311">
              <a:extLst>
                <a:ext uri="{FF2B5EF4-FFF2-40B4-BE49-F238E27FC236}">
                  <a16:creationId xmlns:a16="http://schemas.microsoft.com/office/drawing/2014/main" id="{BAAB16C6-349E-4E76-BBBF-E91B0E9266AA}"/>
                </a:ext>
              </a:extLst>
            </p:cNvPr>
            <p:cNvSpPr/>
            <p:nvPr/>
          </p:nvSpPr>
          <p:spPr>
            <a:xfrm>
              <a:off x="3594950" y="3605320"/>
              <a:ext cx="72405" cy="233673"/>
            </a:xfrm>
            <a:custGeom>
              <a:avLst/>
              <a:gdLst>
                <a:gd name="connsiteX0" fmla="*/ 60945 w 72405"/>
                <a:gd name="connsiteY0" fmla="*/ 233674 h 233673"/>
                <a:gd name="connsiteX1" fmla="*/ 72406 w 72405"/>
                <a:gd name="connsiteY1" fmla="*/ 218457 h 233673"/>
                <a:gd name="connsiteX2" fmla="*/ 45672 w 72405"/>
                <a:gd name="connsiteY2" fmla="*/ 31884 h 233673"/>
                <a:gd name="connsiteX3" fmla="*/ 61811 w 72405"/>
                <a:gd name="connsiteY3" fmla="*/ 13981 h 233673"/>
                <a:gd name="connsiteX4" fmla="*/ 48863 w 72405"/>
                <a:gd name="connsiteY4" fmla="*/ 0 h 233673"/>
                <a:gd name="connsiteX5" fmla="*/ 40533 w 72405"/>
                <a:gd name="connsiteY5" fmla="*/ 215270 h 233673"/>
                <a:gd name="connsiteX6" fmla="*/ 60945 w 72405"/>
                <a:gd name="connsiteY6" fmla="*/ 233674 h 2336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2405" h="233673">
                  <a:moveTo>
                    <a:pt x="60945" y="233674"/>
                  </a:moveTo>
                  <a:lnTo>
                    <a:pt x="72406" y="218457"/>
                  </a:lnTo>
                  <a:cubicBezTo>
                    <a:pt x="13502" y="174318"/>
                    <a:pt x="1533" y="90786"/>
                    <a:pt x="45672" y="31884"/>
                  </a:cubicBezTo>
                  <a:cubicBezTo>
                    <a:pt x="50499" y="25441"/>
                    <a:pt x="55901" y="19449"/>
                    <a:pt x="61811" y="13981"/>
                  </a:cubicBezTo>
                  <a:lnTo>
                    <a:pt x="48863" y="0"/>
                  </a:lnTo>
                  <a:cubicBezTo>
                    <a:pt x="-12882" y="57145"/>
                    <a:pt x="-16611" y="153525"/>
                    <a:pt x="40533" y="215270"/>
                  </a:cubicBezTo>
                  <a:cubicBezTo>
                    <a:pt x="46769" y="222007"/>
                    <a:pt x="53601" y="228167"/>
                    <a:pt x="60945" y="23367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7" name="Freeform: Shape 312">
              <a:extLst>
                <a:ext uri="{FF2B5EF4-FFF2-40B4-BE49-F238E27FC236}">
                  <a16:creationId xmlns:a16="http://schemas.microsoft.com/office/drawing/2014/main" id="{AF3BB07B-1898-4DE2-BF58-DFE0FE3A6133}"/>
                </a:ext>
              </a:extLst>
            </p:cNvPr>
            <p:cNvSpPr/>
            <p:nvPr/>
          </p:nvSpPr>
          <p:spPr>
            <a:xfrm>
              <a:off x="3827345" y="3605320"/>
              <a:ext cx="72414" cy="233673"/>
            </a:xfrm>
            <a:custGeom>
              <a:avLst/>
              <a:gdLst>
                <a:gd name="connsiteX0" fmla="*/ 0 w 72414"/>
                <a:gd name="connsiteY0" fmla="*/ 218457 h 233673"/>
                <a:gd name="connsiteX1" fmla="*/ 11460 w 72414"/>
                <a:gd name="connsiteY1" fmla="*/ 233674 h 233673"/>
                <a:gd name="connsiteX2" fmla="*/ 41948 w 72414"/>
                <a:gd name="connsiteY2" fmla="*/ 20412 h 233673"/>
                <a:gd name="connsiteX3" fmla="*/ 23543 w 72414"/>
                <a:gd name="connsiteY3" fmla="*/ 0 h 233673"/>
                <a:gd name="connsiteX4" fmla="*/ 10595 w 72414"/>
                <a:gd name="connsiteY4" fmla="*/ 13981 h 233673"/>
                <a:gd name="connsiteX5" fmla="*/ 17903 w 72414"/>
                <a:gd name="connsiteY5" fmla="*/ 202318 h 233673"/>
                <a:gd name="connsiteX6" fmla="*/ 0 w 72414"/>
                <a:gd name="connsiteY6" fmla="*/ 218457 h 2336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2414" h="233673">
                  <a:moveTo>
                    <a:pt x="0" y="218457"/>
                  </a:moveTo>
                  <a:lnTo>
                    <a:pt x="11460" y="233674"/>
                  </a:lnTo>
                  <a:cubicBezTo>
                    <a:pt x="78770" y="183203"/>
                    <a:pt x="92420" y="87721"/>
                    <a:pt x="41948" y="20412"/>
                  </a:cubicBezTo>
                  <a:cubicBezTo>
                    <a:pt x="36441" y="13067"/>
                    <a:pt x="30281" y="6236"/>
                    <a:pt x="23543" y="0"/>
                  </a:cubicBezTo>
                  <a:lnTo>
                    <a:pt x="10595" y="13981"/>
                  </a:lnTo>
                  <a:cubicBezTo>
                    <a:pt x="64620" y="63970"/>
                    <a:pt x="67893" y="148292"/>
                    <a:pt x="17903" y="202318"/>
                  </a:cubicBezTo>
                  <a:cubicBezTo>
                    <a:pt x="12436" y="208227"/>
                    <a:pt x="6444" y="213629"/>
                    <a:pt x="0" y="21845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9" name="Freeform: Shape 314">
              <a:extLst>
                <a:ext uri="{FF2B5EF4-FFF2-40B4-BE49-F238E27FC236}">
                  <a16:creationId xmlns:a16="http://schemas.microsoft.com/office/drawing/2014/main" id="{2FDE8F8F-D300-417F-981B-4D0F873E7430}"/>
                </a:ext>
              </a:extLst>
            </p:cNvPr>
            <p:cNvSpPr/>
            <p:nvPr/>
          </p:nvSpPr>
          <p:spPr>
            <a:xfrm>
              <a:off x="3471126" y="3764711"/>
              <a:ext cx="552450" cy="238125"/>
            </a:xfrm>
            <a:custGeom>
              <a:avLst/>
              <a:gdLst>
                <a:gd name="connsiteX0" fmla="*/ 419100 w 552450"/>
                <a:gd name="connsiteY0" fmla="*/ 85725 h 238125"/>
                <a:gd name="connsiteX1" fmla="*/ 371475 w 552450"/>
                <a:gd name="connsiteY1" fmla="*/ 133350 h 238125"/>
                <a:gd name="connsiteX2" fmla="*/ 276225 w 552450"/>
                <a:gd name="connsiteY2" fmla="*/ 0 h 238125"/>
                <a:gd name="connsiteX3" fmla="*/ 180975 w 552450"/>
                <a:gd name="connsiteY3" fmla="*/ 133350 h 238125"/>
                <a:gd name="connsiteX4" fmla="*/ 142875 w 552450"/>
                <a:gd name="connsiteY4" fmla="*/ 95250 h 238125"/>
                <a:gd name="connsiteX5" fmla="*/ 0 w 552450"/>
                <a:gd name="connsiteY5" fmla="*/ 238125 h 238125"/>
                <a:gd name="connsiteX6" fmla="*/ 552450 w 552450"/>
                <a:gd name="connsiteY6" fmla="*/ 238125 h 238125"/>
                <a:gd name="connsiteX7" fmla="*/ 304800 w 552450"/>
                <a:gd name="connsiteY7" fmla="*/ 228600 h 238125"/>
                <a:gd name="connsiteX8" fmla="*/ 285750 w 552450"/>
                <a:gd name="connsiteY8" fmla="*/ 228600 h 238125"/>
                <a:gd name="connsiteX9" fmla="*/ 285750 w 552450"/>
                <a:gd name="connsiteY9" fmla="*/ 209550 h 238125"/>
                <a:gd name="connsiteX10" fmla="*/ 266700 w 552450"/>
                <a:gd name="connsiteY10" fmla="*/ 209550 h 238125"/>
                <a:gd name="connsiteX11" fmla="*/ 266700 w 552450"/>
                <a:gd name="connsiteY11" fmla="*/ 228600 h 238125"/>
                <a:gd name="connsiteX12" fmla="*/ 247650 w 552450"/>
                <a:gd name="connsiteY12" fmla="*/ 228600 h 238125"/>
                <a:gd name="connsiteX13" fmla="*/ 266700 w 552450"/>
                <a:gd name="connsiteY13" fmla="*/ 209550 h 238125"/>
                <a:gd name="connsiteX14" fmla="*/ 266700 w 552450"/>
                <a:gd name="connsiteY14" fmla="*/ 123825 h 238125"/>
                <a:gd name="connsiteX15" fmla="*/ 247650 w 552450"/>
                <a:gd name="connsiteY15" fmla="*/ 123825 h 238125"/>
                <a:gd name="connsiteX16" fmla="*/ 276225 w 552450"/>
                <a:gd name="connsiteY16" fmla="*/ 66675 h 238125"/>
                <a:gd name="connsiteX17" fmla="*/ 304800 w 552450"/>
                <a:gd name="connsiteY17" fmla="*/ 123825 h 238125"/>
                <a:gd name="connsiteX18" fmla="*/ 285750 w 552450"/>
                <a:gd name="connsiteY18" fmla="*/ 123825 h 238125"/>
                <a:gd name="connsiteX19" fmla="*/ 285750 w 552450"/>
                <a:gd name="connsiteY19" fmla="*/ 209550 h 23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552450" h="238125">
                  <a:moveTo>
                    <a:pt x="419100" y="85725"/>
                  </a:moveTo>
                  <a:lnTo>
                    <a:pt x="371475" y="133350"/>
                  </a:lnTo>
                  <a:lnTo>
                    <a:pt x="276225" y="0"/>
                  </a:lnTo>
                  <a:lnTo>
                    <a:pt x="180975" y="133350"/>
                  </a:lnTo>
                  <a:lnTo>
                    <a:pt x="142875" y="95250"/>
                  </a:lnTo>
                  <a:lnTo>
                    <a:pt x="0" y="238125"/>
                  </a:lnTo>
                  <a:lnTo>
                    <a:pt x="552450" y="238125"/>
                  </a:lnTo>
                  <a:close/>
                  <a:moveTo>
                    <a:pt x="304800" y="228600"/>
                  </a:moveTo>
                  <a:lnTo>
                    <a:pt x="285750" y="228600"/>
                  </a:lnTo>
                  <a:lnTo>
                    <a:pt x="285750" y="209550"/>
                  </a:lnTo>
                  <a:lnTo>
                    <a:pt x="266700" y="209550"/>
                  </a:lnTo>
                  <a:lnTo>
                    <a:pt x="266700" y="228600"/>
                  </a:lnTo>
                  <a:lnTo>
                    <a:pt x="247650" y="228600"/>
                  </a:lnTo>
                  <a:lnTo>
                    <a:pt x="266700" y="209550"/>
                  </a:lnTo>
                  <a:lnTo>
                    <a:pt x="266700" y="123825"/>
                  </a:lnTo>
                  <a:lnTo>
                    <a:pt x="247650" y="123825"/>
                  </a:lnTo>
                  <a:lnTo>
                    <a:pt x="276225" y="66675"/>
                  </a:lnTo>
                  <a:lnTo>
                    <a:pt x="304800" y="123825"/>
                  </a:lnTo>
                  <a:lnTo>
                    <a:pt x="285750" y="123825"/>
                  </a:lnTo>
                  <a:lnTo>
                    <a:pt x="285750" y="20955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2" name="Freeform: Shape 317">
              <a:extLst>
                <a:ext uri="{FF2B5EF4-FFF2-40B4-BE49-F238E27FC236}">
                  <a16:creationId xmlns:a16="http://schemas.microsoft.com/office/drawing/2014/main" id="{96049501-FE1B-4FC2-AF96-754AEEBD4728}"/>
                </a:ext>
              </a:extLst>
            </p:cNvPr>
            <p:cNvSpPr/>
            <p:nvPr/>
          </p:nvSpPr>
          <p:spPr>
            <a:xfrm>
              <a:off x="3642550" y="3609170"/>
              <a:ext cx="209606" cy="200657"/>
            </a:xfrm>
            <a:custGeom>
              <a:avLst/>
              <a:gdLst>
                <a:gd name="connsiteX0" fmla="*/ 59811 w 209606"/>
                <a:gd name="connsiteY0" fmla="*/ 199428 h 200657"/>
                <a:gd name="connsiteX1" fmla="*/ 95276 w 209606"/>
                <a:gd name="connsiteY1" fmla="*/ 149776 h 200657"/>
                <a:gd name="connsiteX2" fmla="*/ 109127 w 209606"/>
                <a:gd name="connsiteY2" fmla="*/ 148131 h 200657"/>
                <a:gd name="connsiteX3" fmla="*/ 110773 w 209606"/>
                <a:gd name="connsiteY3" fmla="*/ 149776 h 200657"/>
                <a:gd name="connsiteX4" fmla="*/ 147117 w 209606"/>
                <a:gd name="connsiteY4" fmla="*/ 200657 h 200657"/>
                <a:gd name="connsiteX5" fmla="*/ 200657 w 209606"/>
                <a:gd name="connsiteY5" fmla="*/ 62491 h 200657"/>
                <a:gd name="connsiteX6" fmla="*/ 62491 w 209606"/>
                <a:gd name="connsiteY6" fmla="*/ 8950 h 200657"/>
                <a:gd name="connsiteX7" fmla="*/ 8950 w 209606"/>
                <a:gd name="connsiteY7" fmla="*/ 147116 h 200657"/>
                <a:gd name="connsiteX8" fmla="*/ 59811 w 209606"/>
                <a:gd name="connsiteY8" fmla="*/ 199428 h 200657"/>
                <a:gd name="connsiteX9" fmla="*/ 90084 w 209606"/>
                <a:gd name="connsiteY9" fmla="*/ 79072 h 200657"/>
                <a:gd name="connsiteX10" fmla="*/ 104801 w 209606"/>
                <a:gd name="connsiteY10" fmla="*/ 47718 h 200657"/>
                <a:gd name="connsiteX11" fmla="*/ 119518 w 209606"/>
                <a:gd name="connsiteY11" fmla="*/ 79072 h 200657"/>
                <a:gd name="connsiteX12" fmla="*/ 152426 w 209606"/>
                <a:gd name="connsiteY12" fmla="*/ 84100 h 200657"/>
                <a:gd name="connsiteX13" fmla="*/ 128613 w 209606"/>
                <a:gd name="connsiteY13" fmla="*/ 108507 h 200657"/>
                <a:gd name="connsiteX14" fmla="*/ 134234 w 209606"/>
                <a:gd name="connsiteY14" fmla="*/ 142968 h 200657"/>
                <a:gd name="connsiteX15" fmla="*/ 104801 w 209606"/>
                <a:gd name="connsiteY15" fmla="*/ 126697 h 200657"/>
                <a:gd name="connsiteX16" fmla="*/ 75367 w 209606"/>
                <a:gd name="connsiteY16" fmla="*/ 142968 h 200657"/>
                <a:gd name="connsiteX17" fmla="*/ 80988 w 209606"/>
                <a:gd name="connsiteY17" fmla="*/ 108507 h 200657"/>
                <a:gd name="connsiteX18" fmla="*/ 57176 w 209606"/>
                <a:gd name="connsiteY18" fmla="*/ 84100 h 200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09606" h="200657">
                  <a:moveTo>
                    <a:pt x="59811" y="199428"/>
                  </a:moveTo>
                  <a:lnTo>
                    <a:pt x="95276" y="149776"/>
                  </a:lnTo>
                  <a:cubicBezTo>
                    <a:pt x="98646" y="145497"/>
                    <a:pt x="104848" y="144760"/>
                    <a:pt x="109127" y="148131"/>
                  </a:cubicBezTo>
                  <a:cubicBezTo>
                    <a:pt x="109739" y="148612"/>
                    <a:pt x="110291" y="149165"/>
                    <a:pt x="110773" y="149776"/>
                  </a:cubicBezTo>
                  <a:lnTo>
                    <a:pt x="147117" y="200657"/>
                  </a:lnTo>
                  <a:cubicBezTo>
                    <a:pt x="200055" y="177288"/>
                    <a:pt x="224025" y="115429"/>
                    <a:pt x="200657" y="62491"/>
                  </a:cubicBezTo>
                  <a:cubicBezTo>
                    <a:pt x="177288" y="9552"/>
                    <a:pt x="115429" y="-14419"/>
                    <a:pt x="62491" y="8950"/>
                  </a:cubicBezTo>
                  <a:cubicBezTo>
                    <a:pt x="9553" y="32319"/>
                    <a:pt x="-14419" y="94178"/>
                    <a:pt x="8950" y="147116"/>
                  </a:cubicBezTo>
                  <a:cubicBezTo>
                    <a:pt x="19088" y="170084"/>
                    <a:pt x="37137" y="188647"/>
                    <a:pt x="59811" y="199428"/>
                  </a:cubicBezTo>
                  <a:close/>
                  <a:moveTo>
                    <a:pt x="90084" y="79072"/>
                  </a:moveTo>
                  <a:lnTo>
                    <a:pt x="104801" y="47718"/>
                  </a:lnTo>
                  <a:lnTo>
                    <a:pt x="119518" y="79072"/>
                  </a:lnTo>
                  <a:lnTo>
                    <a:pt x="152426" y="84100"/>
                  </a:lnTo>
                  <a:lnTo>
                    <a:pt x="128613" y="108507"/>
                  </a:lnTo>
                  <a:lnTo>
                    <a:pt x="134234" y="142968"/>
                  </a:lnTo>
                  <a:lnTo>
                    <a:pt x="104801" y="126697"/>
                  </a:lnTo>
                  <a:lnTo>
                    <a:pt x="75367" y="142968"/>
                  </a:lnTo>
                  <a:lnTo>
                    <a:pt x="80988" y="108507"/>
                  </a:lnTo>
                  <a:lnTo>
                    <a:pt x="57176" y="8410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cxnSp>
        <p:nvCxnSpPr>
          <p:cNvPr id="173" name="Straight Connector 172">
            <a:extLst>
              <a:ext uri="{FF2B5EF4-FFF2-40B4-BE49-F238E27FC236}">
                <a16:creationId xmlns:a16="http://schemas.microsoft.com/office/drawing/2014/main" id="{093484AE-EC2C-4FA6-8C6C-59775DA7773D}"/>
              </a:ext>
            </a:extLst>
          </p:cNvPr>
          <p:cNvCxnSpPr>
            <a:cxnSpLocks/>
          </p:cNvCxnSpPr>
          <p:nvPr/>
        </p:nvCxnSpPr>
        <p:spPr>
          <a:xfrm>
            <a:off x="5034264" y="932748"/>
            <a:ext cx="0" cy="229168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>
            <a:extLst>
              <a:ext uri="{FF2B5EF4-FFF2-40B4-BE49-F238E27FC236}">
                <a16:creationId xmlns:a16="http://schemas.microsoft.com/office/drawing/2014/main" id="{4B609CCE-411D-47A1-92B6-790EC7DE2B71}"/>
              </a:ext>
            </a:extLst>
          </p:cNvPr>
          <p:cNvGrpSpPr/>
          <p:nvPr/>
        </p:nvGrpSpPr>
        <p:grpSpPr>
          <a:xfrm>
            <a:off x="3167816" y="5776282"/>
            <a:ext cx="1411367" cy="336631"/>
            <a:chOff x="229174" y="5760637"/>
            <a:chExt cx="1411367" cy="336631"/>
          </a:xfrm>
        </p:grpSpPr>
        <p:sp>
          <p:nvSpPr>
            <p:cNvPr id="111" name="Rectangle 110">
              <a:extLst>
                <a:ext uri="{FF2B5EF4-FFF2-40B4-BE49-F238E27FC236}">
                  <a16:creationId xmlns:a16="http://schemas.microsoft.com/office/drawing/2014/main" id="{36ED83E9-96F6-6E85-68F2-295F191A090A}"/>
                </a:ext>
              </a:extLst>
            </p:cNvPr>
            <p:cNvSpPr/>
            <p:nvPr/>
          </p:nvSpPr>
          <p:spPr>
            <a:xfrm>
              <a:off x="605058" y="5760637"/>
              <a:ext cx="1035483" cy="3366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1400" b="1" dirty="0">
                  <a:solidFill>
                    <a:schemeClr val="accent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Industries</a:t>
              </a:r>
              <a:r>
                <a:rPr lang="en-US" sz="1600" b="1" dirty="0">
                  <a:solidFill>
                    <a:schemeClr val="accent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 </a:t>
              </a:r>
            </a:p>
          </p:txBody>
        </p:sp>
        <p:sp>
          <p:nvSpPr>
            <p:cNvPr id="175" name="Freeform: Shape 237">
              <a:extLst>
                <a:ext uri="{FF2B5EF4-FFF2-40B4-BE49-F238E27FC236}">
                  <a16:creationId xmlns:a16="http://schemas.microsoft.com/office/drawing/2014/main" id="{46DDA6B7-BA63-4C48-9534-283E604E51B4}"/>
                </a:ext>
              </a:extLst>
            </p:cNvPr>
            <p:cNvSpPr/>
            <p:nvPr/>
          </p:nvSpPr>
          <p:spPr>
            <a:xfrm>
              <a:off x="229174" y="5808318"/>
              <a:ext cx="241648" cy="237068"/>
            </a:xfrm>
            <a:custGeom>
              <a:avLst/>
              <a:gdLst>
                <a:gd name="connsiteX0" fmla="*/ 0 w 904875"/>
                <a:gd name="connsiteY0" fmla="*/ 887730 h 887729"/>
                <a:gd name="connsiteX1" fmla="*/ 904875 w 904875"/>
                <a:gd name="connsiteY1" fmla="*/ 887730 h 887729"/>
                <a:gd name="connsiteX2" fmla="*/ 904875 w 904875"/>
                <a:gd name="connsiteY2" fmla="*/ 830580 h 887729"/>
                <a:gd name="connsiteX3" fmla="*/ 847725 w 904875"/>
                <a:gd name="connsiteY3" fmla="*/ 830580 h 887729"/>
                <a:gd name="connsiteX4" fmla="*/ 847725 w 904875"/>
                <a:gd name="connsiteY4" fmla="*/ 347663 h 887729"/>
                <a:gd name="connsiteX5" fmla="*/ 531495 w 904875"/>
                <a:gd name="connsiteY5" fmla="*/ 260985 h 887729"/>
                <a:gd name="connsiteX6" fmla="*/ 531495 w 904875"/>
                <a:gd name="connsiteY6" fmla="*/ 829628 h 887729"/>
                <a:gd name="connsiteX7" fmla="*/ 488633 w 904875"/>
                <a:gd name="connsiteY7" fmla="*/ 829628 h 887729"/>
                <a:gd name="connsiteX8" fmla="*/ 488633 w 904875"/>
                <a:gd name="connsiteY8" fmla="*/ 0 h 887729"/>
                <a:gd name="connsiteX9" fmla="*/ 57150 w 904875"/>
                <a:gd name="connsiteY9" fmla="*/ 85725 h 887729"/>
                <a:gd name="connsiteX10" fmla="*/ 57150 w 904875"/>
                <a:gd name="connsiteY10" fmla="*/ 830580 h 887729"/>
                <a:gd name="connsiteX11" fmla="*/ 0 w 904875"/>
                <a:gd name="connsiteY11" fmla="*/ 830580 h 887729"/>
                <a:gd name="connsiteX12" fmla="*/ 0 w 904875"/>
                <a:gd name="connsiteY12" fmla="*/ 887730 h 887729"/>
                <a:gd name="connsiteX13" fmla="*/ 718185 w 904875"/>
                <a:gd name="connsiteY13" fmla="*/ 421958 h 887729"/>
                <a:gd name="connsiteX14" fmla="*/ 775335 w 904875"/>
                <a:gd name="connsiteY14" fmla="*/ 421958 h 887729"/>
                <a:gd name="connsiteX15" fmla="*/ 775335 w 904875"/>
                <a:gd name="connsiteY15" fmla="*/ 496253 h 887729"/>
                <a:gd name="connsiteX16" fmla="*/ 718185 w 904875"/>
                <a:gd name="connsiteY16" fmla="*/ 496253 h 887729"/>
                <a:gd name="connsiteX17" fmla="*/ 718185 w 904875"/>
                <a:gd name="connsiteY17" fmla="*/ 421958 h 887729"/>
                <a:gd name="connsiteX18" fmla="*/ 718185 w 904875"/>
                <a:gd name="connsiteY18" fmla="*/ 554355 h 887729"/>
                <a:gd name="connsiteX19" fmla="*/ 775335 w 904875"/>
                <a:gd name="connsiteY19" fmla="*/ 554355 h 887729"/>
                <a:gd name="connsiteX20" fmla="*/ 775335 w 904875"/>
                <a:gd name="connsiteY20" fmla="*/ 628650 h 887729"/>
                <a:gd name="connsiteX21" fmla="*/ 718185 w 904875"/>
                <a:gd name="connsiteY21" fmla="*/ 628650 h 887729"/>
                <a:gd name="connsiteX22" fmla="*/ 718185 w 904875"/>
                <a:gd name="connsiteY22" fmla="*/ 554355 h 887729"/>
                <a:gd name="connsiteX23" fmla="*/ 718185 w 904875"/>
                <a:gd name="connsiteY23" fmla="*/ 686753 h 887729"/>
                <a:gd name="connsiteX24" fmla="*/ 775335 w 904875"/>
                <a:gd name="connsiteY24" fmla="*/ 686753 h 887729"/>
                <a:gd name="connsiteX25" fmla="*/ 775335 w 904875"/>
                <a:gd name="connsiteY25" fmla="*/ 761048 h 887729"/>
                <a:gd name="connsiteX26" fmla="*/ 718185 w 904875"/>
                <a:gd name="connsiteY26" fmla="*/ 761048 h 887729"/>
                <a:gd name="connsiteX27" fmla="*/ 718185 w 904875"/>
                <a:gd name="connsiteY27" fmla="*/ 686753 h 887729"/>
                <a:gd name="connsiteX28" fmla="*/ 602933 w 904875"/>
                <a:gd name="connsiteY28" fmla="*/ 421958 h 887729"/>
                <a:gd name="connsiteX29" fmla="*/ 660083 w 904875"/>
                <a:gd name="connsiteY29" fmla="*/ 421958 h 887729"/>
                <a:gd name="connsiteX30" fmla="*/ 660083 w 904875"/>
                <a:gd name="connsiteY30" fmla="*/ 496253 h 887729"/>
                <a:gd name="connsiteX31" fmla="*/ 602933 w 904875"/>
                <a:gd name="connsiteY31" fmla="*/ 496253 h 887729"/>
                <a:gd name="connsiteX32" fmla="*/ 602933 w 904875"/>
                <a:gd name="connsiteY32" fmla="*/ 421958 h 887729"/>
                <a:gd name="connsiteX33" fmla="*/ 602933 w 904875"/>
                <a:gd name="connsiteY33" fmla="*/ 554355 h 887729"/>
                <a:gd name="connsiteX34" fmla="*/ 660083 w 904875"/>
                <a:gd name="connsiteY34" fmla="*/ 554355 h 887729"/>
                <a:gd name="connsiteX35" fmla="*/ 660083 w 904875"/>
                <a:gd name="connsiteY35" fmla="*/ 628650 h 887729"/>
                <a:gd name="connsiteX36" fmla="*/ 602933 w 904875"/>
                <a:gd name="connsiteY36" fmla="*/ 628650 h 887729"/>
                <a:gd name="connsiteX37" fmla="*/ 602933 w 904875"/>
                <a:gd name="connsiteY37" fmla="*/ 554355 h 887729"/>
                <a:gd name="connsiteX38" fmla="*/ 602933 w 904875"/>
                <a:gd name="connsiteY38" fmla="*/ 686753 h 887729"/>
                <a:gd name="connsiteX39" fmla="*/ 660083 w 904875"/>
                <a:gd name="connsiteY39" fmla="*/ 686753 h 887729"/>
                <a:gd name="connsiteX40" fmla="*/ 660083 w 904875"/>
                <a:gd name="connsiteY40" fmla="*/ 761048 h 887729"/>
                <a:gd name="connsiteX41" fmla="*/ 602933 w 904875"/>
                <a:gd name="connsiteY41" fmla="*/ 761048 h 887729"/>
                <a:gd name="connsiteX42" fmla="*/ 602933 w 904875"/>
                <a:gd name="connsiteY42" fmla="*/ 686753 h 887729"/>
                <a:gd name="connsiteX43" fmla="*/ 359093 w 904875"/>
                <a:gd name="connsiteY43" fmla="*/ 158115 h 887729"/>
                <a:gd name="connsiteX44" fmla="*/ 416243 w 904875"/>
                <a:gd name="connsiteY44" fmla="*/ 158115 h 887729"/>
                <a:gd name="connsiteX45" fmla="*/ 416243 w 904875"/>
                <a:gd name="connsiteY45" fmla="*/ 232410 h 887729"/>
                <a:gd name="connsiteX46" fmla="*/ 359093 w 904875"/>
                <a:gd name="connsiteY46" fmla="*/ 232410 h 887729"/>
                <a:gd name="connsiteX47" fmla="*/ 359093 w 904875"/>
                <a:gd name="connsiteY47" fmla="*/ 158115 h 887729"/>
                <a:gd name="connsiteX48" fmla="*/ 359093 w 904875"/>
                <a:gd name="connsiteY48" fmla="*/ 290513 h 887729"/>
                <a:gd name="connsiteX49" fmla="*/ 416243 w 904875"/>
                <a:gd name="connsiteY49" fmla="*/ 290513 h 887729"/>
                <a:gd name="connsiteX50" fmla="*/ 416243 w 904875"/>
                <a:gd name="connsiteY50" fmla="*/ 364808 h 887729"/>
                <a:gd name="connsiteX51" fmla="*/ 359093 w 904875"/>
                <a:gd name="connsiteY51" fmla="*/ 364808 h 887729"/>
                <a:gd name="connsiteX52" fmla="*/ 359093 w 904875"/>
                <a:gd name="connsiteY52" fmla="*/ 290513 h 887729"/>
                <a:gd name="connsiteX53" fmla="*/ 359093 w 904875"/>
                <a:gd name="connsiteY53" fmla="*/ 421958 h 887729"/>
                <a:gd name="connsiteX54" fmla="*/ 416243 w 904875"/>
                <a:gd name="connsiteY54" fmla="*/ 421958 h 887729"/>
                <a:gd name="connsiteX55" fmla="*/ 416243 w 904875"/>
                <a:gd name="connsiteY55" fmla="*/ 496253 h 887729"/>
                <a:gd name="connsiteX56" fmla="*/ 359093 w 904875"/>
                <a:gd name="connsiteY56" fmla="*/ 496253 h 887729"/>
                <a:gd name="connsiteX57" fmla="*/ 359093 w 904875"/>
                <a:gd name="connsiteY57" fmla="*/ 421958 h 887729"/>
                <a:gd name="connsiteX58" fmla="*/ 359093 w 904875"/>
                <a:gd name="connsiteY58" fmla="*/ 554355 h 887729"/>
                <a:gd name="connsiteX59" fmla="*/ 416243 w 904875"/>
                <a:gd name="connsiteY59" fmla="*/ 554355 h 887729"/>
                <a:gd name="connsiteX60" fmla="*/ 416243 w 904875"/>
                <a:gd name="connsiteY60" fmla="*/ 628650 h 887729"/>
                <a:gd name="connsiteX61" fmla="*/ 359093 w 904875"/>
                <a:gd name="connsiteY61" fmla="*/ 628650 h 887729"/>
                <a:gd name="connsiteX62" fmla="*/ 359093 w 904875"/>
                <a:gd name="connsiteY62" fmla="*/ 554355 h 887729"/>
                <a:gd name="connsiteX63" fmla="*/ 243840 w 904875"/>
                <a:gd name="connsiteY63" fmla="*/ 158115 h 887729"/>
                <a:gd name="connsiteX64" fmla="*/ 300990 w 904875"/>
                <a:gd name="connsiteY64" fmla="*/ 158115 h 887729"/>
                <a:gd name="connsiteX65" fmla="*/ 300990 w 904875"/>
                <a:gd name="connsiteY65" fmla="*/ 232410 h 887729"/>
                <a:gd name="connsiteX66" fmla="*/ 243840 w 904875"/>
                <a:gd name="connsiteY66" fmla="*/ 232410 h 887729"/>
                <a:gd name="connsiteX67" fmla="*/ 243840 w 904875"/>
                <a:gd name="connsiteY67" fmla="*/ 158115 h 887729"/>
                <a:gd name="connsiteX68" fmla="*/ 243840 w 904875"/>
                <a:gd name="connsiteY68" fmla="*/ 290513 h 887729"/>
                <a:gd name="connsiteX69" fmla="*/ 300990 w 904875"/>
                <a:gd name="connsiteY69" fmla="*/ 290513 h 887729"/>
                <a:gd name="connsiteX70" fmla="*/ 300990 w 904875"/>
                <a:gd name="connsiteY70" fmla="*/ 364808 h 887729"/>
                <a:gd name="connsiteX71" fmla="*/ 243840 w 904875"/>
                <a:gd name="connsiteY71" fmla="*/ 364808 h 887729"/>
                <a:gd name="connsiteX72" fmla="*/ 243840 w 904875"/>
                <a:gd name="connsiteY72" fmla="*/ 290513 h 887729"/>
                <a:gd name="connsiteX73" fmla="*/ 243840 w 904875"/>
                <a:gd name="connsiteY73" fmla="*/ 421958 h 887729"/>
                <a:gd name="connsiteX74" fmla="*/ 300990 w 904875"/>
                <a:gd name="connsiteY74" fmla="*/ 421958 h 887729"/>
                <a:gd name="connsiteX75" fmla="*/ 300990 w 904875"/>
                <a:gd name="connsiteY75" fmla="*/ 496253 h 887729"/>
                <a:gd name="connsiteX76" fmla="*/ 243840 w 904875"/>
                <a:gd name="connsiteY76" fmla="*/ 496253 h 887729"/>
                <a:gd name="connsiteX77" fmla="*/ 243840 w 904875"/>
                <a:gd name="connsiteY77" fmla="*/ 421958 h 887729"/>
                <a:gd name="connsiteX78" fmla="*/ 243840 w 904875"/>
                <a:gd name="connsiteY78" fmla="*/ 554355 h 887729"/>
                <a:gd name="connsiteX79" fmla="*/ 300990 w 904875"/>
                <a:gd name="connsiteY79" fmla="*/ 554355 h 887729"/>
                <a:gd name="connsiteX80" fmla="*/ 300990 w 904875"/>
                <a:gd name="connsiteY80" fmla="*/ 628650 h 887729"/>
                <a:gd name="connsiteX81" fmla="*/ 243840 w 904875"/>
                <a:gd name="connsiteY81" fmla="*/ 628650 h 887729"/>
                <a:gd name="connsiteX82" fmla="*/ 243840 w 904875"/>
                <a:gd name="connsiteY82" fmla="*/ 554355 h 887729"/>
                <a:gd name="connsiteX83" fmla="*/ 128588 w 904875"/>
                <a:gd name="connsiteY83" fmla="*/ 158115 h 887729"/>
                <a:gd name="connsiteX84" fmla="*/ 185738 w 904875"/>
                <a:gd name="connsiteY84" fmla="*/ 158115 h 887729"/>
                <a:gd name="connsiteX85" fmla="*/ 185738 w 904875"/>
                <a:gd name="connsiteY85" fmla="*/ 232410 h 887729"/>
                <a:gd name="connsiteX86" fmla="*/ 128588 w 904875"/>
                <a:gd name="connsiteY86" fmla="*/ 232410 h 887729"/>
                <a:gd name="connsiteX87" fmla="*/ 128588 w 904875"/>
                <a:gd name="connsiteY87" fmla="*/ 158115 h 887729"/>
                <a:gd name="connsiteX88" fmla="*/ 128588 w 904875"/>
                <a:gd name="connsiteY88" fmla="*/ 290513 h 887729"/>
                <a:gd name="connsiteX89" fmla="*/ 185738 w 904875"/>
                <a:gd name="connsiteY89" fmla="*/ 290513 h 887729"/>
                <a:gd name="connsiteX90" fmla="*/ 185738 w 904875"/>
                <a:gd name="connsiteY90" fmla="*/ 364808 h 887729"/>
                <a:gd name="connsiteX91" fmla="*/ 128588 w 904875"/>
                <a:gd name="connsiteY91" fmla="*/ 364808 h 887729"/>
                <a:gd name="connsiteX92" fmla="*/ 128588 w 904875"/>
                <a:gd name="connsiteY92" fmla="*/ 290513 h 887729"/>
                <a:gd name="connsiteX93" fmla="*/ 128588 w 904875"/>
                <a:gd name="connsiteY93" fmla="*/ 421958 h 887729"/>
                <a:gd name="connsiteX94" fmla="*/ 185738 w 904875"/>
                <a:gd name="connsiteY94" fmla="*/ 421958 h 887729"/>
                <a:gd name="connsiteX95" fmla="*/ 185738 w 904875"/>
                <a:gd name="connsiteY95" fmla="*/ 496253 h 887729"/>
                <a:gd name="connsiteX96" fmla="*/ 128588 w 904875"/>
                <a:gd name="connsiteY96" fmla="*/ 496253 h 887729"/>
                <a:gd name="connsiteX97" fmla="*/ 128588 w 904875"/>
                <a:gd name="connsiteY97" fmla="*/ 421958 h 887729"/>
                <a:gd name="connsiteX98" fmla="*/ 128588 w 904875"/>
                <a:gd name="connsiteY98" fmla="*/ 554355 h 887729"/>
                <a:gd name="connsiteX99" fmla="*/ 185738 w 904875"/>
                <a:gd name="connsiteY99" fmla="*/ 554355 h 887729"/>
                <a:gd name="connsiteX100" fmla="*/ 185738 w 904875"/>
                <a:gd name="connsiteY100" fmla="*/ 628650 h 887729"/>
                <a:gd name="connsiteX101" fmla="*/ 128588 w 904875"/>
                <a:gd name="connsiteY101" fmla="*/ 628650 h 887729"/>
                <a:gd name="connsiteX102" fmla="*/ 128588 w 904875"/>
                <a:gd name="connsiteY102" fmla="*/ 554355 h 887729"/>
                <a:gd name="connsiteX103" fmla="*/ 218123 w 904875"/>
                <a:gd name="connsiteY103" fmla="*/ 686753 h 887729"/>
                <a:gd name="connsiteX104" fmla="*/ 327660 w 904875"/>
                <a:gd name="connsiteY104" fmla="*/ 686753 h 887729"/>
                <a:gd name="connsiteX105" fmla="*/ 327660 w 904875"/>
                <a:gd name="connsiteY105" fmla="*/ 830580 h 887729"/>
                <a:gd name="connsiteX106" fmla="*/ 218123 w 904875"/>
                <a:gd name="connsiteY106" fmla="*/ 830580 h 887729"/>
                <a:gd name="connsiteX107" fmla="*/ 218123 w 904875"/>
                <a:gd name="connsiteY107" fmla="*/ 686753 h 887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</a:cxnLst>
              <a:rect l="l" t="t" r="r" b="b"/>
              <a:pathLst>
                <a:path w="904875" h="887729">
                  <a:moveTo>
                    <a:pt x="0" y="887730"/>
                  </a:moveTo>
                  <a:lnTo>
                    <a:pt x="904875" y="887730"/>
                  </a:lnTo>
                  <a:lnTo>
                    <a:pt x="904875" y="830580"/>
                  </a:lnTo>
                  <a:lnTo>
                    <a:pt x="847725" y="830580"/>
                  </a:lnTo>
                  <a:lnTo>
                    <a:pt x="847725" y="347663"/>
                  </a:lnTo>
                  <a:lnTo>
                    <a:pt x="531495" y="260985"/>
                  </a:lnTo>
                  <a:lnTo>
                    <a:pt x="531495" y="829628"/>
                  </a:lnTo>
                  <a:lnTo>
                    <a:pt x="488633" y="829628"/>
                  </a:lnTo>
                  <a:lnTo>
                    <a:pt x="488633" y="0"/>
                  </a:lnTo>
                  <a:lnTo>
                    <a:pt x="57150" y="85725"/>
                  </a:lnTo>
                  <a:lnTo>
                    <a:pt x="57150" y="830580"/>
                  </a:lnTo>
                  <a:lnTo>
                    <a:pt x="0" y="830580"/>
                  </a:lnTo>
                  <a:lnTo>
                    <a:pt x="0" y="887730"/>
                  </a:lnTo>
                  <a:close/>
                  <a:moveTo>
                    <a:pt x="718185" y="421958"/>
                  </a:moveTo>
                  <a:lnTo>
                    <a:pt x="775335" y="421958"/>
                  </a:lnTo>
                  <a:lnTo>
                    <a:pt x="775335" y="496253"/>
                  </a:lnTo>
                  <a:lnTo>
                    <a:pt x="718185" y="496253"/>
                  </a:lnTo>
                  <a:lnTo>
                    <a:pt x="718185" y="421958"/>
                  </a:lnTo>
                  <a:close/>
                  <a:moveTo>
                    <a:pt x="718185" y="554355"/>
                  </a:moveTo>
                  <a:lnTo>
                    <a:pt x="775335" y="554355"/>
                  </a:lnTo>
                  <a:lnTo>
                    <a:pt x="775335" y="628650"/>
                  </a:lnTo>
                  <a:lnTo>
                    <a:pt x="718185" y="628650"/>
                  </a:lnTo>
                  <a:lnTo>
                    <a:pt x="718185" y="554355"/>
                  </a:lnTo>
                  <a:close/>
                  <a:moveTo>
                    <a:pt x="718185" y="686753"/>
                  </a:moveTo>
                  <a:lnTo>
                    <a:pt x="775335" y="686753"/>
                  </a:lnTo>
                  <a:lnTo>
                    <a:pt x="775335" y="761048"/>
                  </a:lnTo>
                  <a:lnTo>
                    <a:pt x="718185" y="761048"/>
                  </a:lnTo>
                  <a:lnTo>
                    <a:pt x="718185" y="686753"/>
                  </a:lnTo>
                  <a:close/>
                  <a:moveTo>
                    <a:pt x="602933" y="421958"/>
                  </a:moveTo>
                  <a:lnTo>
                    <a:pt x="660083" y="421958"/>
                  </a:lnTo>
                  <a:lnTo>
                    <a:pt x="660083" y="496253"/>
                  </a:lnTo>
                  <a:lnTo>
                    <a:pt x="602933" y="496253"/>
                  </a:lnTo>
                  <a:lnTo>
                    <a:pt x="602933" y="421958"/>
                  </a:lnTo>
                  <a:close/>
                  <a:moveTo>
                    <a:pt x="602933" y="554355"/>
                  </a:moveTo>
                  <a:lnTo>
                    <a:pt x="660083" y="554355"/>
                  </a:lnTo>
                  <a:lnTo>
                    <a:pt x="660083" y="628650"/>
                  </a:lnTo>
                  <a:lnTo>
                    <a:pt x="602933" y="628650"/>
                  </a:lnTo>
                  <a:lnTo>
                    <a:pt x="602933" y="554355"/>
                  </a:lnTo>
                  <a:close/>
                  <a:moveTo>
                    <a:pt x="602933" y="686753"/>
                  </a:moveTo>
                  <a:lnTo>
                    <a:pt x="660083" y="686753"/>
                  </a:lnTo>
                  <a:lnTo>
                    <a:pt x="660083" y="761048"/>
                  </a:lnTo>
                  <a:lnTo>
                    <a:pt x="602933" y="761048"/>
                  </a:lnTo>
                  <a:lnTo>
                    <a:pt x="602933" y="686753"/>
                  </a:lnTo>
                  <a:close/>
                  <a:moveTo>
                    <a:pt x="359093" y="158115"/>
                  </a:moveTo>
                  <a:lnTo>
                    <a:pt x="416243" y="158115"/>
                  </a:lnTo>
                  <a:lnTo>
                    <a:pt x="416243" y="232410"/>
                  </a:lnTo>
                  <a:lnTo>
                    <a:pt x="359093" y="232410"/>
                  </a:lnTo>
                  <a:lnTo>
                    <a:pt x="359093" y="158115"/>
                  </a:lnTo>
                  <a:close/>
                  <a:moveTo>
                    <a:pt x="359093" y="290513"/>
                  </a:moveTo>
                  <a:lnTo>
                    <a:pt x="416243" y="290513"/>
                  </a:lnTo>
                  <a:lnTo>
                    <a:pt x="416243" y="364808"/>
                  </a:lnTo>
                  <a:lnTo>
                    <a:pt x="359093" y="364808"/>
                  </a:lnTo>
                  <a:lnTo>
                    <a:pt x="359093" y="290513"/>
                  </a:lnTo>
                  <a:close/>
                  <a:moveTo>
                    <a:pt x="359093" y="421958"/>
                  </a:moveTo>
                  <a:lnTo>
                    <a:pt x="416243" y="421958"/>
                  </a:lnTo>
                  <a:lnTo>
                    <a:pt x="416243" y="496253"/>
                  </a:lnTo>
                  <a:lnTo>
                    <a:pt x="359093" y="496253"/>
                  </a:lnTo>
                  <a:lnTo>
                    <a:pt x="359093" y="421958"/>
                  </a:lnTo>
                  <a:close/>
                  <a:moveTo>
                    <a:pt x="359093" y="554355"/>
                  </a:moveTo>
                  <a:lnTo>
                    <a:pt x="416243" y="554355"/>
                  </a:lnTo>
                  <a:lnTo>
                    <a:pt x="416243" y="628650"/>
                  </a:lnTo>
                  <a:lnTo>
                    <a:pt x="359093" y="628650"/>
                  </a:lnTo>
                  <a:lnTo>
                    <a:pt x="359093" y="554355"/>
                  </a:lnTo>
                  <a:close/>
                  <a:moveTo>
                    <a:pt x="243840" y="158115"/>
                  </a:moveTo>
                  <a:lnTo>
                    <a:pt x="300990" y="158115"/>
                  </a:lnTo>
                  <a:lnTo>
                    <a:pt x="300990" y="232410"/>
                  </a:lnTo>
                  <a:lnTo>
                    <a:pt x="243840" y="232410"/>
                  </a:lnTo>
                  <a:lnTo>
                    <a:pt x="243840" y="158115"/>
                  </a:lnTo>
                  <a:close/>
                  <a:moveTo>
                    <a:pt x="243840" y="290513"/>
                  </a:moveTo>
                  <a:lnTo>
                    <a:pt x="300990" y="290513"/>
                  </a:lnTo>
                  <a:lnTo>
                    <a:pt x="300990" y="364808"/>
                  </a:lnTo>
                  <a:lnTo>
                    <a:pt x="243840" y="364808"/>
                  </a:lnTo>
                  <a:lnTo>
                    <a:pt x="243840" y="290513"/>
                  </a:lnTo>
                  <a:close/>
                  <a:moveTo>
                    <a:pt x="243840" y="421958"/>
                  </a:moveTo>
                  <a:lnTo>
                    <a:pt x="300990" y="421958"/>
                  </a:lnTo>
                  <a:lnTo>
                    <a:pt x="300990" y="496253"/>
                  </a:lnTo>
                  <a:lnTo>
                    <a:pt x="243840" y="496253"/>
                  </a:lnTo>
                  <a:lnTo>
                    <a:pt x="243840" y="421958"/>
                  </a:lnTo>
                  <a:close/>
                  <a:moveTo>
                    <a:pt x="243840" y="554355"/>
                  </a:moveTo>
                  <a:lnTo>
                    <a:pt x="300990" y="554355"/>
                  </a:lnTo>
                  <a:lnTo>
                    <a:pt x="300990" y="628650"/>
                  </a:lnTo>
                  <a:lnTo>
                    <a:pt x="243840" y="628650"/>
                  </a:lnTo>
                  <a:lnTo>
                    <a:pt x="243840" y="554355"/>
                  </a:lnTo>
                  <a:close/>
                  <a:moveTo>
                    <a:pt x="128588" y="158115"/>
                  </a:moveTo>
                  <a:lnTo>
                    <a:pt x="185738" y="158115"/>
                  </a:lnTo>
                  <a:lnTo>
                    <a:pt x="185738" y="232410"/>
                  </a:lnTo>
                  <a:lnTo>
                    <a:pt x="128588" y="232410"/>
                  </a:lnTo>
                  <a:lnTo>
                    <a:pt x="128588" y="158115"/>
                  </a:lnTo>
                  <a:close/>
                  <a:moveTo>
                    <a:pt x="128588" y="290513"/>
                  </a:moveTo>
                  <a:lnTo>
                    <a:pt x="185738" y="290513"/>
                  </a:lnTo>
                  <a:lnTo>
                    <a:pt x="185738" y="364808"/>
                  </a:lnTo>
                  <a:lnTo>
                    <a:pt x="128588" y="364808"/>
                  </a:lnTo>
                  <a:lnTo>
                    <a:pt x="128588" y="290513"/>
                  </a:lnTo>
                  <a:close/>
                  <a:moveTo>
                    <a:pt x="128588" y="421958"/>
                  </a:moveTo>
                  <a:lnTo>
                    <a:pt x="185738" y="421958"/>
                  </a:lnTo>
                  <a:lnTo>
                    <a:pt x="185738" y="496253"/>
                  </a:lnTo>
                  <a:lnTo>
                    <a:pt x="128588" y="496253"/>
                  </a:lnTo>
                  <a:lnTo>
                    <a:pt x="128588" y="421958"/>
                  </a:lnTo>
                  <a:close/>
                  <a:moveTo>
                    <a:pt x="128588" y="554355"/>
                  </a:moveTo>
                  <a:lnTo>
                    <a:pt x="185738" y="554355"/>
                  </a:lnTo>
                  <a:lnTo>
                    <a:pt x="185738" y="628650"/>
                  </a:lnTo>
                  <a:lnTo>
                    <a:pt x="128588" y="628650"/>
                  </a:lnTo>
                  <a:lnTo>
                    <a:pt x="128588" y="554355"/>
                  </a:lnTo>
                  <a:close/>
                  <a:moveTo>
                    <a:pt x="218123" y="686753"/>
                  </a:moveTo>
                  <a:lnTo>
                    <a:pt x="327660" y="686753"/>
                  </a:lnTo>
                  <a:lnTo>
                    <a:pt x="327660" y="830580"/>
                  </a:lnTo>
                  <a:lnTo>
                    <a:pt x="218123" y="830580"/>
                  </a:lnTo>
                  <a:lnTo>
                    <a:pt x="218123" y="686753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76" name="Straight Connector 175">
              <a:extLst>
                <a:ext uri="{FF2B5EF4-FFF2-40B4-BE49-F238E27FC236}">
                  <a16:creationId xmlns:a16="http://schemas.microsoft.com/office/drawing/2014/main" id="{093484AE-EC2C-4FA6-8C6C-59775DA7773D}"/>
                </a:ext>
              </a:extLst>
            </p:cNvPr>
            <p:cNvCxnSpPr>
              <a:cxnSpLocks/>
            </p:cNvCxnSpPr>
            <p:nvPr/>
          </p:nvCxnSpPr>
          <p:spPr>
            <a:xfrm>
              <a:off x="570340" y="5812268"/>
              <a:ext cx="0" cy="229168"/>
            </a:xfrm>
            <a:prstGeom prst="line">
              <a:avLst/>
            </a:prstGeom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8" name="object 3">
            <a:extLst>
              <a:ext uri="{FF2B5EF4-FFF2-40B4-BE49-F238E27FC236}">
                <a16:creationId xmlns:a16="http://schemas.microsoft.com/office/drawing/2014/main" id="{F49D2F06-8B95-CA62-7728-F00963AC2681}"/>
              </a:ext>
            </a:extLst>
          </p:cNvPr>
          <p:cNvSpPr txBox="1"/>
          <p:nvPr/>
        </p:nvSpPr>
        <p:spPr>
          <a:xfrm>
            <a:off x="5034622" y="2108585"/>
            <a:ext cx="1771514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14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mpact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84" name="Straight Connector 183">
            <a:extLst>
              <a:ext uri="{FF2B5EF4-FFF2-40B4-BE49-F238E27FC236}">
                <a16:creationId xmlns:a16="http://schemas.microsoft.com/office/drawing/2014/main" id="{093484AE-EC2C-4FA6-8C6C-59775DA7773D}"/>
              </a:ext>
            </a:extLst>
          </p:cNvPr>
          <p:cNvCxnSpPr>
            <a:cxnSpLocks/>
          </p:cNvCxnSpPr>
          <p:nvPr/>
        </p:nvCxnSpPr>
        <p:spPr>
          <a:xfrm>
            <a:off x="5033561" y="2117182"/>
            <a:ext cx="0" cy="229168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5" name="Group 194"/>
          <p:cNvGrpSpPr/>
          <p:nvPr/>
        </p:nvGrpSpPr>
        <p:grpSpPr>
          <a:xfrm>
            <a:off x="4699000" y="2127234"/>
            <a:ext cx="247651" cy="233363"/>
            <a:chOff x="4699000" y="3765550"/>
            <a:chExt cx="247651" cy="233363"/>
          </a:xfrm>
        </p:grpSpPr>
        <p:sp>
          <p:nvSpPr>
            <p:cNvPr id="192" name="AutoShape 3"/>
            <p:cNvSpPr>
              <a:spLocks noChangeAspect="1" noChangeArrowheads="1" noTextEdit="1"/>
            </p:cNvSpPr>
            <p:nvPr/>
          </p:nvSpPr>
          <p:spPr bwMode="auto">
            <a:xfrm>
              <a:off x="4699000" y="3765550"/>
              <a:ext cx="246063" cy="2333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" name="Freeform 5"/>
            <p:cNvSpPr>
              <a:spLocks noEditPoints="1"/>
            </p:cNvSpPr>
            <p:nvPr/>
          </p:nvSpPr>
          <p:spPr bwMode="auto">
            <a:xfrm>
              <a:off x="4699000" y="3765550"/>
              <a:ext cx="247651" cy="233363"/>
            </a:xfrm>
            <a:custGeom>
              <a:avLst/>
              <a:gdLst>
                <a:gd name="T0" fmla="*/ 723 w 4577"/>
                <a:gd name="T1" fmla="*/ 3622 h 4317"/>
                <a:gd name="T2" fmla="*/ 550 w 4577"/>
                <a:gd name="T3" fmla="*/ 602 h 4317"/>
                <a:gd name="T4" fmla="*/ 1710 w 4577"/>
                <a:gd name="T5" fmla="*/ 153 h 4317"/>
                <a:gd name="T6" fmla="*/ 1800 w 4577"/>
                <a:gd name="T7" fmla="*/ 473 h 4317"/>
                <a:gd name="T8" fmla="*/ 1413 w 4577"/>
                <a:gd name="T9" fmla="*/ 1087 h 4317"/>
                <a:gd name="T10" fmla="*/ 1230 w 4577"/>
                <a:gd name="T11" fmla="*/ 1790 h 4317"/>
                <a:gd name="T12" fmla="*/ 1003 w 4577"/>
                <a:gd name="T13" fmla="*/ 2286 h 4317"/>
                <a:gd name="T14" fmla="*/ 1322 w 4577"/>
                <a:gd name="T15" fmla="*/ 2788 h 4317"/>
                <a:gd name="T16" fmla="*/ 1370 w 4577"/>
                <a:gd name="T17" fmla="*/ 3583 h 4317"/>
                <a:gd name="T18" fmla="*/ 1703 w 4577"/>
                <a:gd name="T19" fmla="*/ 3869 h 4317"/>
                <a:gd name="T20" fmla="*/ 1840 w 4577"/>
                <a:gd name="T21" fmla="*/ 3741 h 4317"/>
                <a:gd name="T22" fmla="*/ 1477 w 4577"/>
                <a:gd name="T23" fmla="*/ 3377 h 4317"/>
                <a:gd name="T24" fmla="*/ 1030 w 4577"/>
                <a:gd name="T25" fmla="*/ 2640 h 4317"/>
                <a:gd name="T26" fmla="*/ 1464 w 4577"/>
                <a:gd name="T27" fmla="*/ 1627 h 4317"/>
                <a:gd name="T28" fmla="*/ 1574 w 4577"/>
                <a:gd name="T29" fmla="*/ 1071 h 4317"/>
                <a:gd name="T30" fmla="*/ 1934 w 4577"/>
                <a:gd name="T31" fmla="*/ 540 h 4317"/>
                <a:gd name="T32" fmla="*/ 2303 w 4577"/>
                <a:gd name="T33" fmla="*/ 313 h 4317"/>
                <a:gd name="T34" fmla="*/ 2854 w 4577"/>
                <a:gd name="T35" fmla="*/ 820 h 4317"/>
                <a:gd name="T36" fmla="*/ 3078 w 4577"/>
                <a:gd name="T37" fmla="*/ 1493 h 4317"/>
                <a:gd name="T38" fmla="*/ 3250 w 4577"/>
                <a:gd name="T39" fmla="*/ 1991 h 4317"/>
                <a:gd name="T40" fmla="*/ 3200 w 4577"/>
                <a:gd name="T41" fmla="*/ 2640 h 4317"/>
                <a:gd name="T42" fmla="*/ 2866 w 4577"/>
                <a:gd name="T43" fmla="*/ 3709 h 4317"/>
                <a:gd name="T44" fmla="*/ 2204 w 4577"/>
                <a:gd name="T45" fmla="*/ 3891 h 4317"/>
                <a:gd name="T46" fmla="*/ 3195 w 4577"/>
                <a:gd name="T47" fmla="*/ 3559 h 4317"/>
                <a:gd name="T48" fmla="*/ 3556 w 4577"/>
                <a:gd name="T49" fmla="*/ 2787 h 4317"/>
                <a:gd name="T50" fmla="*/ 3433 w 4577"/>
                <a:gd name="T51" fmla="*/ 2028 h 4317"/>
                <a:gd name="T52" fmla="*/ 3233 w 4577"/>
                <a:gd name="T53" fmla="*/ 1558 h 4317"/>
                <a:gd name="T54" fmla="*/ 2757 w 4577"/>
                <a:gd name="T55" fmla="*/ 477 h 4317"/>
                <a:gd name="T56" fmla="*/ 2453 w 4577"/>
                <a:gd name="T57" fmla="*/ 225 h 4317"/>
                <a:gd name="T58" fmla="*/ 2670 w 4577"/>
                <a:gd name="T59" fmla="*/ 170 h 4317"/>
                <a:gd name="T60" fmla="*/ 4278 w 4577"/>
                <a:gd name="T61" fmla="*/ 1016 h 4317"/>
                <a:gd name="T62" fmla="*/ 3823 w 4577"/>
                <a:gd name="T63" fmla="*/ 3785 h 4317"/>
                <a:gd name="T64" fmla="*/ 731 w 4577"/>
                <a:gd name="T65" fmla="*/ 4168 h 4317"/>
                <a:gd name="T66" fmla="*/ 3978 w 4577"/>
                <a:gd name="T67" fmla="*/ 4317 h 4317"/>
                <a:gd name="T68" fmla="*/ 4219 w 4577"/>
                <a:gd name="T69" fmla="*/ 2878 h 4317"/>
                <a:gd name="T70" fmla="*/ 4541 w 4577"/>
                <a:gd name="T71" fmla="*/ 1816 h 4317"/>
                <a:gd name="T72" fmla="*/ 4551 w 4577"/>
                <a:gd name="T73" fmla="*/ 1621 h 4317"/>
                <a:gd name="T74" fmla="*/ 3708 w 4577"/>
                <a:gd name="T75" fmla="*/ 196 h 4317"/>
                <a:gd name="T76" fmla="*/ 2328 w 4577"/>
                <a:gd name="T77" fmla="*/ 120 h 4317"/>
                <a:gd name="T78" fmla="*/ 1181 w 4577"/>
                <a:gd name="T79" fmla="*/ 60 h 4317"/>
                <a:gd name="T80" fmla="*/ 519 w 4577"/>
                <a:gd name="T81" fmla="*/ 437 h 4317"/>
                <a:gd name="T82" fmla="*/ 17 w 4577"/>
                <a:gd name="T83" fmla="*/ 1397 h 4317"/>
                <a:gd name="T84" fmla="*/ 0 w 4577"/>
                <a:gd name="T85" fmla="*/ 1624 h 4317"/>
                <a:gd name="T86" fmla="*/ 286 w 4577"/>
                <a:gd name="T87" fmla="*/ 2756 h 4317"/>
                <a:gd name="T88" fmla="*/ 584 w 4577"/>
                <a:gd name="T89" fmla="*/ 3756 h 4317"/>
                <a:gd name="T90" fmla="*/ 587 w 4577"/>
                <a:gd name="T91" fmla="*/ 4317 h 4317"/>
                <a:gd name="T92" fmla="*/ 3827 w 4577"/>
                <a:gd name="T93" fmla="*/ 4317 h 4317"/>
                <a:gd name="T94" fmla="*/ 1908 w 4577"/>
                <a:gd name="T95" fmla="*/ 1630 h 4317"/>
                <a:gd name="T96" fmla="*/ 2060 w 4577"/>
                <a:gd name="T97" fmla="*/ 1610 h 4317"/>
                <a:gd name="T98" fmla="*/ 2496 w 4577"/>
                <a:gd name="T99" fmla="*/ 1461 h 4317"/>
                <a:gd name="T100" fmla="*/ 2525 w 4577"/>
                <a:gd name="T101" fmla="*/ 1757 h 4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577" h="4317">
                  <a:moveTo>
                    <a:pt x="731" y="4168"/>
                  </a:moveTo>
                  <a:lnTo>
                    <a:pt x="729" y="3852"/>
                  </a:lnTo>
                  <a:lnTo>
                    <a:pt x="723" y="3622"/>
                  </a:lnTo>
                  <a:cubicBezTo>
                    <a:pt x="714" y="3309"/>
                    <a:pt x="411" y="2686"/>
                    <a:pt x="295" y="2354"/>
                  </a:cubicBezTo>
                  <a:cubicBezTo>
                    <a:pt x="174" y="2006"/>
                    <a:pt x="110" y="1664"/>
                    <a:pt x="187" y="1289"/>
                  </a:cubicBezTo>
                  <a:cubicBezTo>
                    <a:pt x="238" y="1043"/>
                    <a:pt x="374" y="778"/>
                    <a:pt x="550" y="602"/>
                  </a:cubicBezTo>
                  <a:cubicBezTo>
                    <a:pt x="594" y="558"/>
                    <a:pt x="636" y="516"/>
                    <a:pt x="684" y="478"/>
                  </a:cubicBezTo>
                  <a:cubicBezTo>
                    <a:pt x="835" y="355"/>
                    <a:pt x="1010" y="259"/>
                    <a:pt x="1202" y="206"/>
                  </a:cubicBezTo>
                  <a:cubicBezTo>
                    <a:pt x="1418" y="146"/>
                    <a:pt x="1492" y="153"/>
                    <a:pt x="1710" y="153"/>
                  </a:cubicBezTo>
                  <a:cubicBezTo>
                    <a:pt x="1892" y="153"/>
                    <a:pt x="1959" y="192"/>
                    <a:pt x="2103" y="225"/>
                  </a:cubicBezTo>
                  <a:cubicBezTo>
                    <a:pt x="2093" y="241"/>
                    <a:pt x="1945" y="344"/>
                    <a:pt x="1916" y="368"/>
                  </a:cubicBezTo>
                  <a:lnTo>
                    <a:pt x="1800" y="473"/>
                  </a:lnTo>
                  <a:cubicBezTo>
                    <a:pt x="1779" y="494"/>
                    <a:pt x="1768" y="511"/>
                    <a:pt x="1747" y="531"/>
                  </a:cubicBezTo>
                  <a:cubicBezTo>
                    <a:pt x="1635" y="641"/>
                    <a:pt x="1505" y="862"/>
                    <a:pt x="1444" y="1008"/>
                  </a:cubicBezTo>
                  <a:cubicBezTo>
                    <a:pt x="1433" y="1035"/>
                    <a:pt x="1422" y="1060"/>
                    <a:pt x="1413" y="1087"/>
                  </a:cubicBezTo>
                  <a:cubicBezTo>
                    <a:pt x="1394" y="1140"/>
                    <a:pt x="1376" y="1201"/>
                    <a:pt x="1363" y="1262"/>
                  </a:cubicBezTo>
                  <a:cubicBezTo>
                    <a:pt x="1342" y="1353"/>
                    <a:pt x="1327" y="1457"/>
                    <a:pt x="1322" y="1552"/>
                  </a:cubicBezTo>
                  <a:cubicBezTo>
                    <a:pt x="1318" y="1634"/>
                    <a:pt x="1262" y="1714"/>
                    <a:pt x="1230" y="1790"/>
                  </a:cubicBezTo>
                  <a:cubicBezTo>
                    <a:pt x="1217" y="1819"/>
                    <a:pt x="1208" y="1837"/>
                    <a:pt x="1196" y="1866"/>
                  </a:cubicBezTo>
                  <a:lnTo>
                    <a:pt x="1019" y="2250"/>
                  </a:lnTo>
                  <a:cubicBezTo>
                    <a:pt x="1011" y="2264"/>
                    <a:pt x="1009" y="2271"/>
                    <a:pt x="1003" y="2286"/>
                  </a:cubicBezTo>
                  <a:cubicBezTo>
                    <a:pt x="979" y="2341"/>
                    <a:pt x="891" y="2530"/>
                    <a:pt x="881" y="2558"/>
                  </a:cubicBezTo>
                  <a:cubicBezTo>
                    <a:pt x="834" y="2693"/>
                    <a:pt x="867" y="2775"/>
                    <a:pt x="970" y="2787"/>
                  </a:cubicBezTo>
                  <a:cubicBezTo>
                    <a:pt x="1034" y="2794"/>
                    <a:pt x="1141" y="2788"/>
                    <a:pt x="1322" y="2788"/>
                  </a:cubicBezTo>
                  <a:lnTo>
                    <a:pt x="1326" y="3321"/>
                  </a:lnTo>
                  <a:cubicBezTo>
                    <a:pt x="1332" y="3368"/>
                    <a:pt x="1327" y="3421"/>
                    <a:pt x="1332" y="3468"/>
                  </a:cubicBezTo>
                  <a:cubicBezTo>
                    <a:pt x="1336" y="3505"/>
                    <a:pt x="1357" y="3554"/>
                    <a:pt x="1370" y="3583"/>
                  </a:cubicBezTo>
                  <a:cubicBezTo>
                    <a:pt x="1419" y="3692"/>
                    <a:pt x="1514" y="3785"/>
                    <a:pt x="1620" y="3836"/>
                  </a:cubicBezTo>
                  <a:cubicBezTo>
                    <a:pt x="1630" y="3841"/>
                    <a:pt x="1636" y="3844"/>
                    <a:pt x="1647" y="3848"/>
                  </a:cubicBezTo>
                  <a:cubicBezTo>
                    <a:pt x="1666" y="3856"/>
                    <a:pt x="1681" y="3863"/>
                    <a:pt x="1703" y="3869"/>
                  </a:cubicBezTo>
                  <a:cubicBezTo>
                    <a:pt x="1743" y="3880"/>
                    <a:pt x="1791" y="3890"/>
                    <a:pt x="1840" y="3890"/>
                  </a:cubicBezTo>
                  <a:cubicBezTo>
                    <a:pt x="1889" y="3884"/>
                    <a:pt x="1907" y="3856"/>
                    <a:pt x="1908" y="3825"/>
                  </a:cubicBezTo>
                  <a:cubicBezTo>
                    <a:pt x="1910" y="3788"/>
                    <a:pt x="1883" y="3749"/>
                    <a:pt x="1840" y="3741"/>
                  </a:cubicBezTo>
                  <a:cubicBezTo>
                    <a:pt x="1819" y="3741"/>
                    <a:pt x="1778" y="3734"/>
                    <a:pt x="1755" y="3730"/>
                  </a:cubicBezTo>
                  <a:cubicBezTo>
                    <a:pt x="1629" y="3705"/>
                    <a:pt x="1532" y="3617"/>
                    <a:pt x="1492" y="3495"/>
                  </a:cubicBezTo>
                  <a:cubicBezTo>
                    <a:pt x="1477" y="3451"/>
                    <a:pt x="1477" y="3418"/>
                    <a:pt x="1477" y="3377"/>
                  </a:cubicBezTo>
                  <a:lnTo>
                    <a:pt x="1466" y="2721"/>
                  </a:lnTo>
                  <a:cubicBezTo>
                    <a:pt x="1464" y="2642"/>
                    <a:pt x="1417" y="2640"/>
                    <a:pt x="1346" y="2640"/>
                  </a:cubicBezTo>
                  <a:lnTo>
                    <a:pt x="1030" y="2640"/>
                  </a:lnTo>
                  <a:cubicBezTo>
                    <a:pt x="1030" y="2576"/>
                    <a:pt x="1138" y="2353"/>
                    <a:pt x="1170" y="2282"/>
                  </a:cubicBezTo>
                  <a:lnTo>
                    <a:pt x="1276" y="2052"/>
                  </a:lnTo>
                  <a:cubicBezTo>
                    <a:pt x="1326" y="1944"/>
                    <a:pt x="1434" y="1730"/>
                    <a:pt x="1464" y="1627"/>
                  </a:cubicBezTo>
                  <a:cubicBezTo>
                    <a:pt x="1470" y="1606"/>
                    <a:pt x="1474" y="1552"/>
                    <a:pt x="1475" y="1528"/>
                  </a:cubicBezTo>
                  <a:cubicBezTo>
                    <a:pt x="1479" y="1452"/>
                    <a:pt x="1488" y="1394"/>
                    <a:pt x="1499" y="1327"/>
                  </a:cubicBezTo>
                  <a:cubicBezTo>
                    <a:pt x="1514" y="1237"/>
                    <a:pt x="1541" y="1154"/>
                    <a:pt x="1574" y="1071"/>
                  </a:cubicBezTo>
                  <a:cubicBezTo>
                    <a:pt x="1586" y="1042"/>
                    <a:pt x="1598" y="1017"/>
                    <a:pt x="1609" y="991"/>
                  </a:cubicBezTo>
                  <a:cubicBezTo>
                    <a:pt x="1658" y="871"/>
                    <a:pt x="1741" y="749"/>
                    <a:pt x="1826" y="653"/>
                  </a:cubicBezTo>
                  <a:lnTo>
                    <a:pt x="1934" y="540"/>
                  </a:lnTo>
                  <a:cubicBezTo>
                    <a:pt x="1986" y="488"/>
                    <a:pt x="2062" y="429"/>
                    <a:pt x="2123" y="389"/>
                  </a:cubicBezTo>
                  <a:cubicBezTo>
                    <a:pt x="2166" y="360"/>
                    <a:pt x="2217" y="325"/>
                    <a:pt x="2266" y="306"/>
                  </a:cubicBezTo>
                  <a:cubicBezTo>
                    <a:pt x="2282" y="300"/>
                    <a:pt x="2287" y="304"/>
                    <a:pt x="2303" y="313"/>
                  </a:cubicBezTo>
                  <a:cubicBezTo>
                    <a:pt x="2388" y="357"/>
                    <a:pt x="2463" y="411"/>
                    <a:pt x="2539" y="469"/>
                  </a:cubicBezTo>
                  <a:cubicBezTo>
                    <a:pt x="2551" y="478"/>
                    <a:pt x="2556" y="485"/>
                    <a:pt x="2567" y="494"/>
                  </a:cubicBezTo>
                  <a:cubicBezTo>
                    <a:pt x="2680" y="585"/>
                    <a:pt x="2776" y="698"/>
                    <a:pt x="2854" y="820"/>
                  </a:cubicBezTo>
                  <a:cubicBezTo>
                    <a:pt x="2884" y="867"/>
                    <a:pt x="2907" y="914"/>
                    <a:pt x="2933" y="966"/>
                  </a:cubicBezTo>
                  <a:cubicBezTo>
                    <a:pt x="2984" y="1068"/>
                    <a:pt x="3029" y="1185"/>
                    <a:pt x="3050" y="1300"/>
                  </a:cubicBezTo>
                  <a:lnTo>
                    <a:pt x="3078" y="1493"/>
                  </a:lnTo>
                  <a:cubicBezTo>
                    <a:pt x="3091" y="1588"/>
                    <a:pt x="3072" y="1583"/>
                    <a:pt x="3112" y="1684"/>
                  </a:cubicBezTo>
                  <a:cubicBezTo>
                    <a:pt x="3133" y="1737"/>
                    <a:pt x="3155" y="1785"/>
                    <a:pt x="3179" y="1836"/>
                  </a:cubicBezTo>
                  <a:cubicBezTo>
                    <a:pt x="3204" y="1890"/>
                    <a:pt x="3225" y="1938"/>
                    <a:pt x="3250" y="1991"/>
                  </a:cubicBezTo>
                  <a:lnTo>
                    <a:pt x="3459" y="2453"/>
                  </a:lnTo>
                  <a:cubicBezTo>
                    <a:pt x="3485" y="2511"/>
                    <a:pt x="3521" y="2573"/>
                    <a:pt x="3521" y="2640"/>
                  </a:cubicBezTo>
                  <a:lnTo>
                    <a:pt x="3200" y="2640"/>
                  </a:lnTo>
                  <a:cubicBezTo>
                    <a:pt x="3072" y="2640"/>
                    <a:pt x="3085" y="2694"/>
                    <a:pt x="3085" y="2802"/>
                  </a:cubicBezTo>
                  <a:lnTo>
                    <a:pt x="3080" y="3363"/>
                  </a:lnTo>
                  <a:cubicBezTo>
                    <a:pt x="3081" y="3522"/>
                    <a:pt x="3008" y="3652"/>
                    <a:pt x="2866" y="3709"/>
                  </a:cubicBezTo>
                  <a:cubicBezTo>
                    <a:pt x="2825" y="3725"/>
                    <a:pt x="2774" y="3736"/>
                    <a:pt x="2721" y="3736"/>
                  </a:cubicBezTo>
                  <a:lnTo>
                    <a:pt x="2333" y="3741"/>
                  </a:lnTo>
                  <a:cubicBezTo>
                    <a:pt x="2220" y="3741"/>
                    <a:pt x="2173" y="3806"/>
                    <a:pt x="2204" y="3891"/>
                  </a:cubicBezTo>
                  <a:cubicBezTo>
                    <a:pt x="2384" y="3891"/>
                    <a:pt x="2564" y="3887"/>
                    <a:pt x="2744" y="3885"/>
                  </a:cubicBezTo>
                  <a:cubicBezTo>
                    <a:pt x="2782" y="3884"/>
                    <a:pt x="2817" y="3880"/>
                    <a:pt x="2846" y="3871"/>
                  </a:cubicBezTo>
                  <a:cubicBezTo>
                    <a:pt x="3011" y="3823"/>
                    <a:pt x="3133" y="3711"/>
                    <a:pt x="3195" y="3559"/>
                  </a:cubicBezTo>
                  <a:cubicBezTo>
                    <a:pt x="3220" y="3497"/>
                    <a:pt x="3229" y="3443"/>
                    <a:pt x="3229" y="3373"/>
                  </a:cubicBezTo>
                  <a:lnTo>
                    <a:pt x="3234" y="2788"/>
                  </a:lnTo>
                  <a:cubicBezTo>
                    <a:pt x="3274" y="2788"/>
                    <a:pt x="3446" y="2794"/>
                    <a:pt x="3556" y="2787"/>
                  </a:cubicBezTo>
                  <a:cubicBezTo>
                    <a:pt x="3711" y="2778"/>
                    <a:pt x="3718" y="2686"/>
                    <a:pt x="3674" y="2558"/>
                  </a:cubicBezTo>
                  <a:cubicBezTo>
                    <a:pt x="3666" y="2534"/>
                    <a:pt x="3638" y="2472"/>
                    <a:pt x="3625" y="2445"/>
                  </a:cubicBezTo>
                  <a:cubicBezTo>
                    <a:pt x="3559" y="2307"/>
                    <a:pt x="3502" y="2164"/>
                    <a:pt x="3433" y="2028"/>
                  </a:cubicBezTo>
                  <a:lnTo>
                    <a:pt x="3345" y="1838"/>
                  </a:lnTo>
                  <a:cubicBezTo>
                    <a:pt x="3313" y="1763"/>
                    <a:pt x="3266" y="1683"/>
                    <a:pt x="3239" y="1609"/>
                  </a:cubicBezTo>
                  <a:cubicBezTo>
                    <a:pt x="3232" y="1590"/>
                    <a:pt x="3235" y="1581"/>
                    <a:pt x="3233" y="1558"/>
                  </a:cubicBezTo>
                  <a:cubicBezTo>
                    <a:pt x="3210" y="1331"/>
                    <a:pt x="3181" y="1140"/>
                    <a:pt x="3079" y="936"/>
                  </a:cubicBezTo>
                  <a:cubicBezTo>
                    <a:pt x="2992" y="763"/>
                    <a:pt x="2892" y="618"/>
                    <a:pt x="2759" y="480"/>
                  </a:cubicBezTo>
                  <a:cubicBezTo>
                    <a:pt x="2758" y="479"/>
                    <a:pt x="2757" y="478"/>
                    <a:pt x="2757" y="477"/>
                  </a:cubicBezTo>
                  <a:cubicBezTo>
                    <a:pt x="2756" y="476"/>
                    <a:pt x="2755" y="475"/>
                    <a:pt x="2754" y="475"/>
                  </a:cubicBezTo>
                  <a:cubicBezTo>
                    <a:pt x="2698" y="421"/>
                    <a:pt x="2643" y="369"/>
                    <a:pt x="2581" y="322"/>
                  </a:cubicBezTo>
                  <a:cubicBezTo>
                    <a:pt x="2551" y="300"/>
                    <a:pt x="2470" y="251"/>
                    <a:pt x="2453" y="225"/>
                  </a:cubicBezTo>
                  <a:cubicBezTo>
                    <a:pt x="2471" y="221"/>
                    <a:pt x="2484" y="215"/>
                    <a:pt x="2504" y="210"/>
                  </a:cubicBezTo>
                  <a:cubicBezTo>
                    <a:pt x="2521" y="205"/>
                    <a:pt x="2537" y="200"/>
                    <a:pt x="2557" y="195"/>
                  </a:cubicBezTo>
                  <a:cubicBezTo>
                    <a:pt x="2591" y="187"/>
                    <a:pt x="2632" y="177"/>
                    <a:pt x="2670" y="170"/>
                  </a:cubicBezTo>
                  <a:cubicBezTo>
                    <a:pt x="2957" y="116"/>
                    <a:pt x="3305" y="155"/>
                    <a:pt x="3563" y="284"/>
                  </a:cubicBezTo>
                  <a:cubicBezTo>
                    <a:pt x="3726" y="366"/>
                    <a:pt x="3860" y="457"/>
                    <a:pt x="3987" y="583"/>
                  </a:cubicBezTo>
                  <a:cubicBezTo>
                    <a:pt x="4118" y="714"/>
                    <a:pt x="4197" y="850"/>
                    <a:pt x="4278" y="1016"/>
                  </a:cubicBezTo>
                  <a:cubicBezTo>
                    <a:pt x="4296" y="1052"/>
                    <a:pt x="4314" y="1101"/>
                    <a:pt x="4328" y="1143"/>
                  </a:cubicBezTo>
                  <a:cubicBezTo>
                    <a:pt x="4577" y="1900"/>
                    <a:pt x="4155" y="2527"/>
                    <a:pt x="3930" y="3202"/>
                  </a:cubicBezTo>
                  <a:cubicBezTo>
                    <a:pt x="3865" y="3396"/>
                    <a:pt x="3823" y="3560"/>
                    <a:pt x="3823" y="3785"/>
                  </a:cubicBezTo>
                  <a:cubicBezTo>
                    <a:pt x="3823" y="3801"/>
                    <a:pt x="3822" y="3818"/>
                    <a:pt x="3823" y="3834"/>
                  </a:cubicBezTo>
                  <a:lnTo>
                    <a:pt x="3826" y="4168"/>
                  </a:lnTo>
                  <a:lnTo>
                    <a:pt x="731" y="4168"/>
                  </a:lnTo>
                  <a:close/>
                  <a:moveTo>
                    <a:pt x="3827" y="4317"/>
                  </a:moveTo>
                  <a:lnTo>
                    <a:pt x="3936" y="4317"/>
                  </a:lnTo>
                  <a:lnTo>
                    <a:pt x="3978" y="4317"/>
                  </a:lnTo>
                  <a:lnTo>
                    <a:pt x="3971" y="3831"/>
                  </a:lnTo>
                  <a:cubicBezTo>
                    <a:pt x="3969" y="3736"/>
                    <a:pt x="3976" y="3659"/>
                    <a:pt x="3980" y="3630"/>
                  </a:cubicBezTo>
                  <a:cubicBezTo>
                    <a:pt x="4019" y="3364"/>
                    <a:pt x="4125" y="3115"/>
                    <a:pt x="4219" y="2878"/>
                  </a:cubicBezTo>
                  <a:cubicBezTo>
                    <a:pt x="4295" y="2687"/>
                    <a:pt x="4372" y="2502"/>
                    <a:pt x="4438" y="2306"/>
                  </a:cubicBezTo>
                  <a:cubicBezTo>
                    <a:pt x="4472" y="2205"/>
                    <a:pt x="4497" y="2102"/>
                    <a:pt x="4519" y="1989"/>
                  </a:cubicBezTo>
                  <a:cubicBezTo>
                    <a:pt x="4528" y="1940"/>
                    <a:pt x="4540" y="1874"/>
                    <a:pt x="4541" y="1816"/>
                  </a:cubicBezTo>
                  <a:lnTo>
                    <a:pt x="4546" y="1720"/>
                  </a:lnTo>
                  <a:cubicBezTo>
                    <a:pt x="4546" y="1684"/>
                    <a:pt x="4551" y="1665"/>
                    <a:pt x="4551" y="1631"/>
                  </a:cubicBezTo>
                  <a:lnTo>
                    <a:pt x="4551" y="1621"/>
                  </a:lnTo>
                  <a:cubicBezTo>
                    <a:pt x="4548" y="1227"/>
                    <a:pt x="4421" y="876"/>
                    <a:pt x="4169" y="578"/>
                  </a:cubicBezTo>
                  <a:lnTo>
                    <a:pt x="4097" y="497"/>
                  </a:lnTo>
                  <a:cubicBezTo>
                    <a:pt x="3980" y="381"/>
                    <a:pt x="3855" y="273"/>
                    <a:pt x="3708" y="196"/>
                  </a:cubicBezTo>
                  <a:cubicBezTo>
                    <a:pt x="3497" y="87"/>
                    <a:pt x="3254" y="0"/>
                    <a:pt x="3008" y="0"/>
                  </a:cubicBezTo>
                  <a:cubicBezTo>
                    <a:pt x="2825" y="0"/>
                    <a:pt x="2721" y="4"/>
                    <a:pt x="2544" y="48"/>
                  </a:cubicBezTo>
                  <a:cubicBezTo>
                    <a:pt x="2470" y="66"/>
                    <a:pt x="2398" y="92"/>
                    <a:pt x="2328" y="120"/>
                  </a:cubicBezTo>
                  <a:cubicBezTo>
                    <a:pt x="2305" y="129"/>
                    <a:pt x="2286" y="143"/>
                    <a:pt x="2258" y="132"/>
                  </a:cubicBezTo>
                  <a:cubicBezTo>
                    <a:pt x="1992" y="28"/>
                    <a:pt x="1837" y="0"/>
                    <a:pt x="1533" y="0"/>
                  </a:cubicBezTo>
                  <a:cubicBezTo>
                    <a:pt x="1412" y="0"/>
                    <a:pt x="1279" y="32"/>
                    <a:pt x="1181" y="60"/>
                  </a:cubicBezTo>
                  <a:cubicBezTo>
                    <a:pt x="1069" y="92"/>
                    <a:pt x="978" y="131"/>
                    <a:pt x="883" y="179"/>
                  </a:cubicBezTo>
                  <a:cubicBezTo>
                    <a:pt x="835" y="203"/>
                    <a:pt x="794" y="226"/>
                    <a:pt x="752" y="254"/>
                  </a:cubicBezTo>
                  <a:cubicBezTo>
                    <a:pt x="670" y="309"/>
                    <a:pt x="589" y="367"/>
                    <a:pt x="519" y="437"/>
                  </a:cubicBezTo>
                  <a:cubicBezTo>
                    <a:pt x="499" y="457"/>
                    <a:pt x="482" y="466"/>
                    <a:pt x="464" y="487"/>
                  </a:cubicBezTo>
                  <a:cubicBezTo>
                    <a:pt x="453" y="499"/>
                    <a:pt x="451" y="504"/>
                    <a:pt x="440" y="516"/>
                  </a:cubicBezTo>
                  <a:cubicBezTo>
                    <a:pt x="211" y="747"/>
                    <a:pt x="64" y="1075"/>
                    <a:pt x="17" y="1397"/>
                  </a:cubicBezTo>
                  <a:cubicBezTo>
                    <a:pt x="8" y="1456"/>
                    <a:pt x="5" y="1524"/>
                    <a:pt x="0" y="1586"/>
                  </a:cubicBezTo>
                  <a:cubicBezTo>
                    <a:pt x="0" y="1587"/>
                    <a:pt x="0" y="1588"/>
                    <a:pt x="0" y="1589"/>
                  </a:cubicBezTo>
                  <a:lnTo>
                    <a:pt x="0" y="1624"/>
                  </a:lnTo>
                  <a:cubicBezTo>
                    <a:pt x="1" y="1645"/>
                    <a:pt x="5" y="1664"/>
                    <a:pt x="5" y="1686"/>
                  </a:cubicBezTo>
                  <a:cubicBezTo>
                    <a:pt x="6" y="1782"/>
                    <a:pt x="18" y="1879"/>
                    <a:pt x="33" y="1970"/>
                  </a:cubicBezTo>
                  <a:cubicBezTo>
                    <a:pt x="79" y="2246"/>
                    <a:pt x="184" y="2499"/>
                    <a:pt x="286" y="2756"/>
                  </a:cubicBezTo>
                  <a:cubicBezTo>
                    <a:pt x="326" y="2857"/>
                    <a:pt x="365" y="2952"/>
                    <a:pt x="406" y="3053"/>
                  </a:cubicBezTo>
                  <a:cubicBezTo>
                    <a:pt x="485" y="3249"/>
                    <a:pt x="573" y="3498"/>
                    <a:pt x="580" y="3713"/>
                  </a:cubicBezTo>
                  <a:cubicBezTo>
                    <a:pt x="580" y="3736"/>
                    <a:pt x="583" y="3735"/>
                    <a:pt x="584" y="3756"/>
                  </a:cubicBezTo>
                  <a:cubicBezTo>
                    <a:pt x="585" y="3772"/>
                    <a:pt x="584" y="3792"/>
                    <a:pt x="584" y="3809"/>
                  </a:cubicBezTo>
                  <a:cubicBezTo>
                    <a:pt x="584" y="3825"/>
                    <a:pt x="584" y="3841"/>
                    <a:pt x="584" y="3857"/>
                  </a:cubicBezTo>
                  <a:lnTo>
                    <a:pt x="587" y="4317"/>
                  </a:lnTo>
                  <a:lnTo>
                    <a:pt x="628" y="4317"/>
                  </a:lnTo>
                  <a:lnTo>
                    <a:pt x="733" y="4317"/>
                  </a:lnTo>
                  <a:lnTo>
                    <a:pt x="3827" y="4317"/>
                  </a:lnTo>
                  <a:close/>
                  <a:moveTo>
                    <a:pt x="2278" y="1757"/>
                  </a:moveTo>
                  <a:lnTo>
                    <a:pt x="2031" y="1757"/>
                  </a:lnTo>
                  <a:cubicBezTo>
                    <a:pt x="1958" y="1757"/>
                    <a:pt x="1909" y="1699"/>
                    <a:pt x="1908" y="1630"/>
                  </a:cubicBezTo>
                  <a:lnTo>
                    <a:pt x="1907" y="1461"/>
                  </a:lnTo>
                  <a:lnTo>
                    <a:pt x="2060" y="1461"/>
                  </a:lnTo>
                  <a:lnTo>
                    <a:pt x="2060" y="1610"/>
                  </a:lnTo>
                  <a:lnTo>
                    <a:pt x="2278" y="1610"/>
                  </a:lnTo>
                  <a:lnTo>
                    <a:pt x="2496" y="1610"/>
                  </a:lnTo>
                  <a:lnTo>
                    <a:pt x="2496" y="1461"/>
                  </a:lnTo>
                  <a:lnTo>
                    <a:pt x="2649" y="1461"/>
                  </a:lnTo>
                  <a:lnTo>
                    <a:pt x="2648" y="1630"/>
                  </a:lnTo>
                  <a:cubicBezTo>
                    <a:pt x="2647" y="1699"/>
                    <a:pt x="2598" y="1757"/>
                    <a:pt x="2525" y="1757"/>
                  </a:cubicBezTo>
                  <a:lnTo>
                    <a:pt x="2278" y="1757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" name="Freeform 6"/>
            <p:cNvSpPr>
              <a:spLocks noEditPoints="1"/>
            </p:cNvSpPr>
            <p:nvPr/>
          </p:nvSpPr>
          <p:spPr bwMode="auto">
            <a:xfrm>
              <a:off x="4705350" y="3771900"/>
              <a:ext cx="241300" cy="219075"/>
            </a:xfrm>
            <a:custGeom>
              <a:avLst/>
              <a:gdLst>
                <a:gd name="T0" fmla="*/ 621 w 4467"/>
                <a:gd name="T1" fmla="*/ 4052 h 4052"/>
                <a:gd name="T2" fmla="*/ 3713 w 4467"/>
                <a:gd name="T3" fmla="*/ 3718 h 4052"/>
                <a:gd name="T4" fmla="*/ 3820 w 4467"/>
                <a:gd name="T5" fmla="*/ 3086 h 4052"/>
                <a:gd name="T6" fmla="*/ 4168 w 4467"/>
                <a:gd name="T7" fmla="*/ 900 h 4052"/>
                <a:gd name="T8" fmla="*/ 3453 w 4467"/>
                <a:gd name="T9" fmla="*/ 168 h 4052"/>
                <a:gd name="T10" fmla="*/ 2447 w 4467"/>
                <a:gd name="T11" fmla="*/ 79 h 4052"/>
                <a:gd name="T12" fmla="*/ 2343 w 4467"/>
                <a:gd name="T13" fmla="*/ 109 h 4052"/>
                <a:gd name="T14" fmla="*/ 2644 w 4467"/>
                <a:gd name="T15" fmla="*/ 359 h 4052"/>
                <a:gd name="T16" fmla="*/ 2649 w 4467"/>
                <a:gd name="T17" fmla="*/ 364 h 4052"/>
                <a:gd name="T18" fmla="*/ 3123 w 4467"/>
                <a:gd name="T19" fmla="*/ 1442 h 4052"/>
                <a:gd name="T20" fmla="*/ 3235 w 4467"/>
                <a:gd name="T21" fmla="*/ 1722 h 4052"/>
                <a:gd name="T22" fmla="*/ 3515 w 4467"/>
                <a:gd name="T23" fmla="*/ 2329 h 4052"/>
                <a:gd name="T24" fmla="*/ 3446 w 4467"/>
                <a:gd name="T25" fmla="*/ 2671 h 4052"/>
                <a:gd name="T26" fmla="*/ 3119 w 4467"/>
                <a:gd name="T27" fmla="*/ 3257 h 4052"/>
                <a:gd name="T28" fmla="*/ 2736 w 4467"/>
                <a:gd name="T29" fmla="*/ 3755 h 4052"/>
                <a:gd name="T30" fmla="*/ 2094 w 4467"/>
                <a:gd name="T31" fmla="*/ 3775 h 4052"/>
                <a:gd name="T32" fmla="*/ 2611 w 4467"/>
                <a:gd name="T33" fmla="*/ 3620 h 4052"/>
                <a:gd name="T34" fmla="*/ 2970 w 4467"/>
                <a:gd name="T35" fmla="*/ 3247 h 4052"/>
                <a:gd name="T36" fmla="*/ 3090 w 4467"/>
                <a:gd name="T37" fmla="*/ 2524 h 4052"/>
                <a:gd name="T38" fmla="*/ 3349 w 4467"/>
                <a:gd name="T39" fmla="*/ 2337 h 4052"/>
                <a:gd name="T40" fmla="*/ 3069 w 4467"/>
                <a:gd name="T41" fmla="*/ 1720 h 4052"/>
                <a:gd name="T42" fmla="*/ 2968 w 4467"/>
                <a:gd name="T43" fmla="*/ 1377 h 4052"/>
                <a:gd name="T44" fmla="*/ 2823 w 4467"/>
                <a:gd name="T45" fmla="*/ 850 h 4052"/>
                <a:gd name="T46" fmla="*/ 2457 w 4467"/>
                <a:gd name="T47" fmla="*/ 378 h 4052"/>
                <a:gd name="T48" fmla="*/ 2193 w 4467"/>
                <a:gd name="T49" fmla="*/ 197 h 4052"/>
                <a:gd name="T50" fmla="*/ 2013 w 4467"/>
                <a:gd name="T51" fmla="*/ 273 h 4052"/>
                <a:gd name="T52" fmla="*/ 1716 w 4467"/>
                <a:gd name="T53" fmla="*/ 537 h 4052"/>
                <a:gd name="T54" fmla="*/ 1464 w 4467"/>
                <a:gd name="T55" fmla="*/ 955 h 4052"/>
                <a:gd name="T56" fmla="*/ 1365 w 4467"/>
                <a:gd name="T57" fmla="*/ 1412 h 4052"/>
                <a:gd name="T58" fmla="*/ 1166 w 4467"/>
                <a:gd name="T59" fmla="*/ 1936 h 4052"/>
                <a:gd name="T60" fmla="*/ 920 w 4467"/>
                <a:gd name="T61" fmla="*/ 2524 h 4052"/>
                <a:gd name="T62" fmla="*/ 1356 w 4467"/>
                <a:gd name="T63" fmla="*/ 2605 h 4052"/>
                <a:gd name="T64" fmla="*/ 1382 w 4467"/>
                <a:gd name="T65" fmla="*/ 3379 h 4052"/>
                <a:gd name="T66" fmla="*/ 1730 w 4467"/>
                <a:gd name="T67" fmla="*/ 3625 h 4052"/>
                <a:gd name="T68" fmla="*/ 1730 w 4467"/>
                <a:gd name="T69" fmla="*/ 3774 h 4052"/>
                <a:gd name="T70" fmla="*/ 1537 w 4467"/>
                <a:gd name="T71" fmla="*/ 3732 h 4052"/>
                <a:gd name="T72" fmla="*/ 1260 w 4467"/>
                <a:gd name="T73" fmla="*/ 3467 h 4052"/>
                <a:gd name="T74" fmla="*/ 1216 w 4467"/>
                <a:gd name="T75" fmla="*/ 3205 h 4052"/>
                <a:gd name="T76" fmla="*/ 860 w 4467"/>
                <a:gd name="T77" fmla="*/ 2671 h 4052"/>
                <a:gd name="T78" fmla="*/ 893 w 4467"/>
                <a:gd name="T79" fmla="*/ 2170 h 4052"/>
                <a:gd name="T80" fmla="*/ 1086 w 4467"/>
                <a:gd name="T81" fmla="*/ 1750 h 4052"/>
                <a:gd name="T82" fmla="*/ 1212 w 4467"/>
                <a:gd name="T83" fmla="*/ 1436 h 4052"/>
                <a:gd name="T84" fmla="*/ 1303 w 4467"/>
                <a:gd name="T85" fmla="*/ 971 h 4052"/>
                <a:gd name="T86" fmla="*/ 1637 w 4467"/>
                <a:gd name="T87" fmla="*/ 415 h 4052"/>
                <a:gd name="T88" fmla="*/ 1806 w 4467"/>
                <a:gd name="T89" fmla="*/ 252 h 4052"/>
                <a:gd name="T90" fmla="*/ 1600 w 4467"/>
                <a:gd name="T91" fmla="*/ 37 h 4052"/>
                <a:gd name="T92" fmla="*/ 574 w 4467"/>
                <a:gd name="T93" fmla="*/ 362 h 4052"/>
                <a:gd name="T94" fmla="*/ 77 w 4467"/>
                <a:gd name="T95" fmla="*/ 1173 h 4052"/>
                <a:gd name="T96" fmla="*/ 613 w 4467"/>
                <a:gd name="T97" fmla="*/ 3506 h 4052"/>
                <a:gd name="T98" fmla="*/ 1921 w 4467"/>
                <a:gd name="T99" fmla="*/ 1641 h 4052"/>
                <a:gd name="T100" fmla="*/ 1797 w 4467"/>
                <a:gd name="T101" fmla="*/ 1345 h 4052"/>
                <a:gd name="T102" fmla="*/ 1950 w 4467"/>
                <a:gd name="T103" fmla="*/ 1494 h 4052"/>
                <a:gd name="T104" fmla="*/ 2386 w 4467"/>
                <a:gd name="T105" fmla="*/ 1494 h 4052"/>
                <a:gd name="T106" fmla="*/ 2539 w 4467"/>
                <a:gd name="T107" fmla="*/ 1345 h 4052"/>
                <a:gd name="T108" fmla="*/ 2415 w 4467"/>
                <a:gd name="T109" fmla="*/ 1641 h 4052"/>
                <a:gd name="T110" fmla="*/ 1921 w 4467"/>
                <a:gd name="T111" fmla="*/ 1641 h 4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467" h="4052">
                  <a:moveTo>
                    <a:pt x="619" y="3736"/>
                  </a:moveTo>
                  <a:lnTo>
                    <a:pt x="621" y="4052"/>
                  </a:lnTo>
                  <a:lnTo>
                    <a:pt x="3716" y="4052"/>
                  </a:lnTo>
                  <a:lnTo>
                    <a:pt x="3713" y="3718"/>
                  </a:lnTo>
                  <a:cubicBezTo>
                    <a:pt x="3712" y="3702"/>
                    <a:pt x="3713" y="3685"/>
                    <a:pt x="3713" y="3669"/>
                  </a:cubicBezTo>
                  <a:cubicBezTo>
                    <a:pt x="3713" y="3444"/>
                    <a:pt x="3755" y="3280"/>
                    <a:pt x="3820" y="3086"/>
                  </a:cubicBezTo>
                  <a:cubicBezTo>
                    <a:pt x="4045" y="2411"/>
                    <a:pt x="4467" y="1784"/>
                    <a:pt x="4218" y="1027"/>
                  </a:cubicBezTo>
                  <a:cubicBezTo>
                    <a:pt x="4204" y="985"/>
                    <a:pt x="4186" y="936"/>
                    <a:pt x="4168" y="900"/>
                  </a:cubicBezTo>
                  <a:cubicBezTo>
                    <a:pt x="4087" y="734"/>
                    <a:pt x="4008" y="598"/>
                    <a:pt x="3877" y="467"/>
                  </a:cubicBezTo>
                  <a:cubicBezTo>
                    <a:pt x="3750" y="341"/>
                    <a:pt x="3616" y="250"/>
                    <a:pt x="3453" y="168"/>
                  </a:cubicBezTo>
                  <a:cubicBezTo>
                    <a:pt x="3195" y="39"/>
                    <a:pt x="2847" y="0"/>
                    <a:pt x="2560" y="54"/>
                  </a:cubicBezTo>
                  <a:cubicBezTo>
                    <a:pt x="2522" y="61"/>
                    <a:pt x="2481" y="71"/>
                    <a:pt x="2447" y="79"/>
                  </a:cubicBezTo>
                  <a:cubicBezTo>
                    <a:pt x="2427" y="84"/>
                    <a:pt x="2411" y="89"/>
                    <a:pt x="2394" y="94"/>
                  </a:cubicBezTo>
                  <a:cubicBezTo>
                    <a:pt x="2374" y="99"/>
                    <a:pt x="2361" y="105"/>
                    <a:pt x="2343" y="109"/>
                  </a:cubicBezTo>
                  <a:cubicBezTo>
                    <a:pt x="2360" y="135"/>
                    <a:pt x="2441" y="184"/>
                    <a:pt x="2471" y="206"/>
                  </a:cubicBezTo>
                  <a:cubicBezTo>
                    <a:pt x="2533" y="253"/>
                    <a:pt x="2588" y="305"/>
                    <a:pt x="2644" y="359"/>
                  </a:cubicBezTo>
                  <a:lnTo>
                    <a:pt x="2647" y="361"/>
                  </a:lnTo>
                  <a:lnTo>
                    <a:pt x="2649" y="364"/>
                  </a:lnTo>
                  <a:cubicBezTo>
                    <a:pt x="2782" y="502"/>
                    <a:pt x="2882" y="647"/>
                    <a:pt x="2969" y="820"/>
                  </a:cubicBezTo>
                  <a:cubicBezTo>
                    <a:pt x="3071" y="1024"/>
                    <a:pt x="3100" y="1215"/>
                    <a:pt x="3123" y="1442"/>
                  </a:cubicBezTo>
                  <a:cubicBezTo>
                    <a:pt x="3125" y="1465"/>
                    <a:pt x="3122" y="1474"/>
                    <a:pt x="3129" y="1493"/>
                  </a:cubicBezTo>
                  <a:cubicBezTo>
                    <a:pt x="3156" y="1567"/>
                    <a:pt x="3203" y="1647"/>
                    <a:pt x="3235" y="1722"/>
                  </a:cubicBezTo>
                  <a:lnTo>
                    <a:pt x="3323" y="1912"/>
                  </a:lnTo>
                  <a:cubicBezTo>
                    <a:pt x="3392" y="2048"/>
                    <a:pt x="3449" y="2191"/>
                    <a:pt x="3515" y="2329"/>
                  </a:cubicBezTo>
                  <a:cubicBezTo>
                    <a:pt x="3528" y="2356"/>
                    <a:pt x="3556" y="2418"/>
                    <a:pt x="3564" y="2442"/>
                  </a:cubicBezTo>
                  <a:cubicBezTo>
                    <a:pt x="3608" y="2570"/>
                    <a:pt x="3601" y="2662"/>
                    <a:pt x="3446" y="2671"/>
                  </a:cubicBezTo>
                  <a:cubicBezTo>
                    <a:pt x="3336" y="2678"/>
                    <a:pt x="3164" y="2672"/>
                    <a:pt x="3124" y="2672"/>
                  </a:cubicBezTo>
                  <a:lnTo>
                    <a:pt x="3119" y="3257"/>
                  </a:lnTo>
                  <a:cubicBezTo>
                    <a:pt x="3119" y="3327"/>
                    <a:pt x="3110" y="3381"/>
                    <a:pt x="3085" y="3443"/>
                  </a:cubicBezTo>
                  <a:cubicBezTo>
                    <a:pt x="3023" y="3595"/>
                    <a:pt x="2901" y="3707"/>
                    <a:pt x="2736" y="3755"/>
                  </a:cubicBezTo>
                  <a:cubicBezTo>
                    <a:pt x="2707" y="3764"/>
                    <a:pt x="2672" y="3768"/>
                    <a:pt x="2634" y="3769"/>
                  </a:cubicBezTo>
                  <a:cubicBezTo>
                    <a:pt x="2454" y="3771"/>
                    <a:pt x="2274" y="3775"/>
                    <a:pt x="2094" y="3775"/>
                  </a:cubicBezTo>
                  <a:cubicBezTo>
                    <a:pt x="2063" y="3690"/>
                    <a:pt x="2110" y="3625"/>
                    <a:pt x="2223" y="3625"/>
                  </a:cubicBezTo>
                  <a:lnTo>
                    <a:pt x="2611" y="3620"/>
                  </a:lnTo>
                  <a:cubicBezTo>
                    <a:pt x="2664" y="3620"/>
                    <a:pt x="2715" y="3609"/>
                    <a:pt x="2756" y="3593"/>
                  </a:cubicBezTo>
                  <a:cubicBezTo>
                    <a:pt x="2898" y="3536"/>
                    <a:pt x="2971" y="3406"/>
                    <a:pt x="2970" y="3247"/>
                  </a:cubicBezTo>
                  <a:lnTo>
                    <a:pt x="2975" y="2686"/>
                  </a:lnTo>
                  <a:cubicBezTo>
                    <a:pt x="2975" y="2578"/>
                    <a:pt x="2962" y="2524"/>
                    <a:pt x="3090" y="2524"/>
                  </a:cubicBezTo>
                  <a:lnTo>
                    <a:pt x="3411" y="2524"/>
                  </a:lnTo>
                  <a:cubicBezTo>
                    <a:pt x="3411" y="2457"/>
                    <a:pt x="3375" y="2395"/>
                    <a:pt x="3349" y="2337"/>
                  </a:cubicBezTo>
                  <a:lnTo>
                    <a:pt x="3140" y="1875"/>
                  </a:lnTo>
                  <a:cubicBezTo>
                    <a:pt x="3115" y="1822"/>
                    <a:pt x="3094" y="1774"/>
                    <a:pt x="3069" y="1720"/>
                  </a:cubicBezTo>
                  <a:cubicBezTo>
                    <a:pt x="3045" y="1669"/>
                    <a:pt x="3023" y="1621"/>
                    <a:pt x="3002" y="1568"/>
                  </a:cubicBezTo>
                  <a:cubicBezTo>
                    <a:pt x="2962" y="1467"/>
                    <a:pt x="2981" y="1472"/>
                    <a:pt x="2968" y="1377"/>
                  </a:cubicBezTo>
                  <a:lnTo>
                    <a:pt x="2940" y="1184"/>
                  </a:lnTo>
                  <a:cubicBezTo>
                    <a:pt x="2919" y="1069"/>
                    <a:pt x="2874" y="952"/>
                    <a:pt x="2823" y="850"/>
                  </a:cubicBezTo>
                  <a:cubicBezTo>
                    <a:pt x="2797" y="798"/>
                    <a:pt x="2774" y="751"/>
                    <a:pt x="2744" y="704"/>
                  </a:cubicBezTo>
                  <a:cubicBezTo>
                    <a:pt x="2666" y="582"/>
                    <a:pt x="2570" y="469"/>
                    <a:pt x="2457" y="378"/>
                  </a:cubicBezTo>
                  <a:cubicBezTo>
                    <a:pt x="2446" y="369"/>
                    <a:pt x="2441" y="362"/>
                    <a:pt x="2429" y="353"/>
                  </a:cubicBezTo>
                  <a:cubicBezTo>
                    <a:pt x="2353" y="295"/>
                    <a:pt x="2278" y="241"/>
                    <a:pt x="2193" y="197"/>
                  </a:cubicBezTo>
                  <a:cubicBezTo>
                    <a:pt x="2177" y="188"/>
                    <a:pt x="2172" y="184"/>
                    <a:pt x="2156" y="190"/>
                  </a:cubicBezTo>
                  <a:cubicBezTo>
                    <a:pt x="2107" y="209"/>
                    <a:pt x="2056" y="244"/>
                    <a:pt x="2013" y="273"/>
                  </a:cubicBezTo>
                  <a:cubicBezTo>
                    <a:pt x="1952" y="313"/>
                    <a:pt x="1876" y="372"/>
                    <a:pt x="1824" y="424"/>
                  </a:cubicBezTo>
                  <a:lnTo>
                    <a:pt x="1716" y="537"/>
                  </a:lnTo>
                  <a:cubicBezTo>
                    <a:pt x="1631" y="633"/>
                    <a:pt x="1548" y="755"/>
                    <a:pt x="1499" y="875"/>
                  </a:cubicBezTo>
                  <a:cubicBezTo>
                    <a:pt x="1488" y="901"/>
                    <a:pt x="1476" y="926"/>
                    <a:pt x="1464" y="955"/>
                  </a:cubicBezTo>
                  <a:cubicBezTo>
                    <a:pt x="1431" y="1038"/>
                    <a:pt x="1404" y="1121"/>
                    <a:pt x="1389" y="1211"/>
                  </a:cubicBezTo>
                  <a:cubicBezTo>
                    <a:pt x="1378" y="1278"/>
                    <a:pt x="1369" y="1336"/>
                    <a:pt x="1365" y="1412"/>
                  </a:cubicBezTo>
                  <a:cubicBezTo>
                    <a:pt x="1364" y="1436"/>
                    <a:pt x="1360" y="1490"/>
                    <a:pt x="1354" y="1511"/>
                  </a:cubicBezTo>
                  <a:cubicBezTo>
                    <a:pt x="1324" y="1614"/>
                    <a:pt x="1216" y="1828"/>
                    <a:pt x="1166" y="1936"/>
                  </a:cubicBezTo>
                  <a:lnTo>
                    <a:pt x="1060" y="2166"/>
                  </a:lnTo>
                  <a:cubicBezTo>
                    <a:pt x="1028" y="2237"/>
                    <a:pt x="920" y="2460"/>
                    <a:pt x="920" y="2524"/>
                  </a:cubicBezTo>
                  <a:lnTo>
                    <a:pt x="1236" y="2524"/>
                  </a:lnTo>
                  <a:cubicBezTo>
                    <a:pt x="1307" y="2524"/>
                    <a:pt x="1354" y="2526"/>
                    <a:pt x="1356" y="2605"/>
                  </a:cubicBezTo>
                  <a:lnTo>
                    <a:pt x="1367" y="3261"/>
                  </a:lnTo>
                  <a:cubicBezTo>
                    <a:pt x="1367" y="3302"/>
                    <a:pt x="1367" y="3335"/>
                    <a:pt x="1382" y="3379"/>
                  </a:cubicBezTo>
                  <a:cubicBezTo>
                    <a:pt x="1422" y="3501"/>
                    <a:pt x="1519" y="3589"/>
                    <a:pt x="1645" y="3614"/>
                  </a:cubicBezTo>
                  <a:cubicBezTo>
                    <a:pt x="1668" y="3618"/>
                    <a:pt x="1709" y="3625"/>
                    <a:pt x="1730" y="3625"/>
                  </a:cubicBezTo>
                  <a:cubicBezTo>
                    <a:pt x="1773" y="3633"/>
                    <a:pt x="1800" y="3672"/>
                    <a:pt x="1798" y="3709"/>
                  </a:cubicBezTo>
                  <a:cubicBezTo>
                    <a:pt x="1797" y="3740"/>
                    <a:pt x="1779" y="3768"/>
                    <a:pt x="1730" y="3774"/>
                  </a:cubicBezTo>
                  <a:cubicBezTo>
                    <a:pt x="1681" y="3774"/>
                    <a:pt x="1633" y="3764"/>
                    <a:pt x="1593" y="3753"/>
                  </a:cubicBezTo>
                  <a:cubicBezTo>
                    <a:pt x="1571" y="3747"/>
                    <a:pt x="1556" y="3740"/>
                    <a:pt x="1537" y="3732"/>
                  </a:cubicBezTo>
                  <a:cubicBezTo>
                    <a:pt x="1526" y="3728"/>
                    <a:pt x="1520" y="3725"/>
                    <a:pt x="1510" y="3720"/>
                  </a:cubicBezTo>
                  <a:cubicBezTo>
                    <a:pt x="1404" y="3669"/>
                    <a:pt x="1309" y="3576"/>
                    <a:pt x="1260" y="3467"/>
                  </a:cubicBezTo>
                  <a:cubicBezTo>
                    <a:pt x="1247" y="3438"/>
                    <a:pt x="1226" y="3389"/>
                    <a:pt x="1222" y="3352"/>
                  </a:cubicBezTo>
                  <a:cubicBezTo>
                    <a:pt x="1217" y="3305"/>
                    <a:pt x="1222" y="3252"/>
                    <a:pt x="1216" y="3205"/>
                  </a:cubicBezTo>
                  <a:lnTo>
                    <a:pt x="1212" y="2672"/>
                  </a:lnTo>
                  <a:cubicBezTo>
                    <a:pt x="1031" y="2672"/>
                    <a:pt x="924" y="2678"/>
                    <a:pt x="860" y="2671"/>
                  </a:cubicBezTo>
                  <a:cubicBezTo>
                    <a:pt x="757" y="2659"/>
                    <a:pt x="724" y="2577"/>
                    <a:pt x="771" y="2442"/>
                  </a:cubicBezTo>
                  <a:cubicBezTo>
                    <a:pt x="781" y="2414"/>
                    <a:pt x="869" y="2225"/>
                    <a:pt x="893" y="2170"/>
                  </a:cubicBezTo>
                  <a:cubicBezTo>
                    <a:pt x="899" y="2155"/>
                    <a:pt x="901" y="2148"/>
                    <a:pt x="909" y="2134"/>
                  </a:cubicBezTo>
                  <a:lnTo>
                    <a:pt x="1086" y="1750"/>
                  </a:lnTo>
                  <a:cubicBezTo>
                    <a:pt x="1098" y="1721"/>
                    <a:pt x="1107" y="1703"/>
                    <a:pt x="1120" y="1674"/>
                  </a:cubicBezTo>
                  <a:cubicBezTo>
                    <a:pt x="1152" y="1598"/>
                    <a:pt x="1208" y="1518"/>
                    <a:pt x="1212" y="1436"/>
                  </a:cubicBezTo>
                  <a:cubicBezTo>
                    <a:pt x="1217" y="1341"/>
                    <a:pt x="1232" y="1237"/>
                    <a:pt x="1253" y="1146"/>
                  </a:cubicBezTo>
                  <a:cubicBezTo>
                    <a:pt x="1266" y="1085"/>
                    <a:pt x="1284" y="1024"/>
                    <a:pt x="1303" y="971"/>
                  </a:cubicBezTo>
                  <a:cubicBezTo>
                    <a:pt x="1312" y="944"/>
                    <a:pt x="1323" y="919"/>
                    <a:pt x="1334" y="892"/>
                  </a:cubicBezTo>
                  <a:cubicBezTo>
                    <a:pt x="1395" y="746"/>
                    <a:pt x="1525" y="525"/>
                    <a:pt x="1637" y="415"/>
                  </a:cubicBezTo>
                  <a:cubicBezTo>
                    <a:pt x="1658" y="395"/>
                    <a:pt x="1669" y="378"/>
                    <a:pt x="1690" y="357"/>
                  </a:cubicBezTo>
                  <a:lnTo>
                    <a:pt x="1806" y="252"/>
                  </a:lnTo>
                  <a:cubicBezTo>
                    <a:pt x="1835" y="228"/>
                    <a:pt x="1983" y="125"/>
                    <a:pt x="1993" y="109"/>
                  </a:cubicBezTo>
                  <a:cubicBezTo>
                    <a:pt x="1849" y="76"/>
                    <a:pt x="1782" y="37"/>
                    <a:pt x="1600" y="37"/>
                  </a:cubicBezTo>
                  <a:cubicBezTo>
                    <a:pt x="1382" y="37"/>
                    <a:pt x="1308" y="30"/>
                    <a:pt x="1092" y="90"/>
                  </a:cubicBezTo>
                  <a:cubicBezTo>
                    <a:pt x="900" y="143"/>
                    <a:pt x="725" y="239"/>
                    <a:pt x="574" y="362"/>
                  </a:cubicBezTo>
                  <a:cubicBezTo>
                    <a:pt x="526" y="400"/>
                    <a:pt x="484" y="442"/>
                    <a:pt x="440" y="486"/>
                  </a:cubicBezTo>
                  <a:cubicBezTo>
                    <a:pt x="264" y="662"/>
                    <a:pt x="128" y="927"/>
                    <a:pt x="77" y="1173"/>
                  </a:cubicBezTo>
                  <a:cubicBezTo>
                    <a:pt x="0" y="1548"/>
                    <a:pt x="64" y="1890"/>
                    <a:pt x="185" y="2238"/>
                  </a:cubicBezTo>
                  <a:cubicBezTo>
                    <a:pt x="301" y="2570"/>
                    <a:pt x="604" y="3193"/>
                    <a:pt x="613" y="3506"/>
                  </a:cubicBezTo>
                  <a:lnTo>
                    <a:pt x="619" y="3736"/>
                  </a:lnTo>
                  <a:close/>
                  <a:moveTo>
                    <a:pt x="1921" y="1641"/>
                  </a:moveTo>
                  <a:cubicBezTo>
                    <a:pt x="1848" y="1641"/>
                    <a:pt x="1799" y="1583"/>
                    <a:pt x="1798" y="1514"/>
                  </a:cubicBezTo>
                  <a:lnTo>
                    <a:pt x="1797" y="1345"/>
                  </a:lnTo>
                  <a:lnTo>
                    <a:pt x="1950" y="1345"/>
                  </a:lnTo>
                  <a:lnTo>
                    <a:pt x="1950" y="1494"/>
                  </a:lnTo>
                  <a:lnTo>
                    <a:pt x="2168" y="1494"/>
                  </a:lnTo>
                  <a:lnTo>
                    <a:pt x="2386" y="1494"/>
                  </a:lnTo>
                  <a:lnTo>
                    <a:pt x="2386" y="1345"/>
                  </a:lnTo>
                  <a:lnTo>
                    <a:pt x="2539" y="1345"/>
                  </a:lnTo>
                  <a:lnTo>
                    <a:pt x="2538" y="1514"/>
                  </a:lnTo>
                  <a:cubicBezTo>
                    <a:pt x="2537" y="1583"/>
                    <a:pt x="2488" y="1641"/>
                    <a:pt x="2415" y="1641"/>
                  </a:cubicBezTo>
                  <a:lnTo>
                    <a:pt x="2168" y="1641"/>
                  </a:lnTo>
                  <a:lnTo>
                    <a:pt x="1921" y="1641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" name="Freeform 5"/>
          <p:cNvSpPr>
            <a:spLocks/>
          </p:cNvSpPr>
          <p:nvPr/>
        </p:nvSpPr>
        <p:spPr bwMode="auto">
          <a:xfrm>
            <a:off x="2467119" y="2190230"/>
            <a:ext cx="1929698" cy="1651200"/>
          </a:xfrm>
          <a:custGeom>
            <a:avLst/>
            <a:gdLst>
              <a:gd name="T0" fmla="*/ 909 w 6899"/>
              <a:gd name="T1" fmla="*/ 0 h 6909"/>
              <a:gd name="T2" fmla="*/ 5990 w 6899"/>
              <a:gd name="T3" fmla="*/ 0 h 6909"/>
              <a:gd name="T4" fmla="*/ 6899 w 6899"/>
              <a:gd name="T5" fmla="*/ 909 h 6909"/>
              <a:gd name="T6" fmla="*/ 6899 w 6899"/>
              <a:gd name="T7" fmla="*/ 6000 h 6909"/>
              <a:gd name="T8" fmla="*/ 5990 w 6899"/>
              <a:gd name="T9" fmla="*/ 6909 h 6909"/>
              <a:gd name="T10" fmla="*/ 909 w 6899"/>
              <a:gd name="T11" fmla="*/ 6909 h 6909"/>
              <a:gd name="T12" fmla="*/ 0 w 6899"/>
              <a:gd name="T13" fmla="*/ 6000 h 6909"/>
              <a:gd name="T14" fmla="*/ 0 w 6899"/>
              <a:gd name="T15" fmla="*/ 909 h 6909"/>
              <a:gd name="T16" fmla="*/ 909 w 6899"/>
              <a:gd name="T17" fmla="*/ 0 h 69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899" h="6909">
                <a:moveTo>
                  <a:pt x="909" y="0"/>
                </a:moveTo>
                <a:lnTo>
                  <a:pt x="5990" y="0"/>
                </a:lnTo>
                <a:cubicBezTo>
                  <a:pt x="6490" y="0"/>
                  <a:pt x="6899" y="409"/>
                  <a:pt x="6899" y="909"/>
                </a:cubicBezTo>
                <a:lnTo>
                  <a:pt x="6899" y="6000"/>
                </a:lnTo>
                <a:cubicBezTo>
                  <a:pt x="6899" y="6500"/>
                  <a:pt x="6490" y="6909"/>
                  <a:pt x="5990" y="6909"/>
                </a:cubicBezTo>
                <a:lnTo>
                  <a:pt x="909" y="6909"/>
                </a:lnTo>
                <a:cubicBezTo>
                  <a:pt x="409" y="6909"/>
                  <a:pt x="0" y="6500"/>
                  <a:pt x="0" y="6000"/>
                </a:cubicBezTo>
                <a:lnTo>
                  <a:pt x="0" y="909"/>
                </a:lnTo>
                <a:cubicBezTo>
                  <a:pt x="0" y="409"/>
                  <a:pt x="409" y="0"/>
                  <a:pt x="909" y="0"/>
                </a:cubicBezTo>
                <a:close/>
              </a:path>
            </a:pathLst>
          </a:custGeom>
          <a:noFill/>
          <a:ln w="4763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Freeform 7"/>
          <p:cNvSpPr>
            <a:spLocks/>
          </p:cNvSpPr>
          <p:nvPr/>
        </p:nvSpPr>
        <p:spPr bwMode="auto">
          <a:xfrm>
            <a:off x="2467119" y="4151319"/>
            <a:ext cx="1929698" cy="1649658"/>
          </a:xfrm>
          <a:custGeom>
            <a:avLst/>
            <a:gdLst>
              <a:gd name="T0" fmla="*/ 909 w 6899"/>
              <a:gd name="T1" fmla="*/ 0 h 6909"/>
              <a:gd name="T2" fmla="*/ 5990 w 6899"/>
              <a:gd name="T3" fmla="*/ 0 h 6909"/>
              <a:gd name="T4" fmla="*/ 6899 w 6899"/>
              <a:gd name="T5" fmla="*/ 909 h 6909"/>
              <a:gd name="T6" fmla="*/ 6899 w 6899"/>
              <a:gd name="T7" fmla="*/ 6000 h 6909"/>
              <a:gd name="T8" fmla="*/ 5990 w 6899"/>
              <a:gd name="T9" fmla="*/ 6909 h 6909"/>
              <a:gd name="T10" fmla="*/ 909 w 6899"/>
              <a:gd name="T11" fmla="*/ 6909 h 6909"/>
              <a:gd name="T12" fmla="*/ 0 w 6899"/>
              <a:gd name="T13" fmla="*/ 6000 h 6909"/>
              <a:gd name="T14" fmla="*/ 0 w 6899"/>
              <a:gd name="T15" fmla="*/ 909 h 6909"/>
              <a:gd name="T16" fmla="*/ 909 w 6899"/>
              <a:gd name="T17" fmla="*/ 0 h 69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899" h="6909">
                <a:moveTo>
                  <a:pt x="909" y="0"/>
                </a:moveTo>
                <a:lnTo>
                  <a:pt x="5990" y="0"/>
                </a:lnTo>
                <a:cubicBezTo>
                  <a:pt x="6490" y="0"/>
                  <a:pt x="6899" y="409"/>
                  <a:pt x="6899" y="909"/>
                </a:cubicBezTo>
                <a:lnTo>
                  <a:pt x="6899" y="6000"/>
                </a:lnTo>
                <a:cubicBezTo>
                  <a:pt x="6899" y="6500"/>
                  <a:pt x="6490" y="6909"/>
                  <a:pt x="5990" y="6909"/>
                </a:cubicBezTo>
                <a:lnTo>
                  <a:pt x="909" y="6909"/>
                </a:lnTo>
                <a:cubicBezTo>
                  <a:pt x="409" y="6909"/>
                  <a:pt x="0" y="6500"/>
                  <a:pt x="0" y="6000"/>
                </a:cubicBezTo>
                <a:lnTo>
                  <a:pt x="0" y="909"/>
                </a:lnTo>
                <a:cubicBezTo>
                  <a:pt x="0" y="409"/>
                  <a:pt x="409" y="0"/>
                  <a:pt x="909" y="0"/>
                </a:cubicBezTo>
                <a:close/>
              </a:path>
            </a:pathLst>
          </a:custGeom>
          <a:noFill/>
          <a:ln w="4763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Freeform 8"/>
          <p:cNvSpPr>
            <a:spLocks/>
          </p:cNvSpPr>
          <p:nvPr/>
        </p:nvSpPr>
        <p:spPr bwMode="auto">
          <a:xfrm>
            <a:off x="202908" y="4151319"/>
            <a:ext cx="1921945" cy="1649658"/>
          </a:xfrm>
          <a:custGeom>
            <a:avLst/>
            <a:gdLst>
              <a:gd name="T0" fmla="*/ 909 w 6899"/>
              <a:gd name="T1" fmla="*/ 0 h 6909"/>
              <a:gd name="T2" fmla="*/ 5990 w 6899"/>
              <a:gd name="T3" fmla="*/ 0 h 6909"/>
              <a:gd name="T4" fmla="*/ 6899 w 6899"/>
              <a:gd name="T5" fmla="*/ 909 h 6909"/>
              <a:gd name="T6" fmla="*/ 6899 w 6899"/>
              <a:gd name="T7" fmla="*/ 6000 h 6909"/>
              <a:gd name="T8" fmla="*/ 5990 w 6899"/>
              <a:gd name="T9" fmla="*/ 6909 h 6909"/>
              <a:gd name="T10" fmla="*/ 909 w 6899"/>
              <a:gd name="T11" fmla="*/ 6909 h 6909"/>
              <a:gd name="T12" fmla="*/ 0 w 6899"/>
              <a:gd name="T13" fmla="*/ 6000 h 6909"/>
              <a:gd name="T14" fmla="*/ 0 w 6899"/>
              <a:gd name="T15" fmla="*/ 909 h 6909"/>
              <a:gd name="T16" fmla="*/ 909 w 6899"/>
              <a:gd name="T17" fmla="*/ 0 h 69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899" h="6909">
                <a:moveTo>
                  <a:pt x="909" y="0"/>
                </a:moveTo>
                <a:lnTo>
                  <a:pt x="5990" y="0"/>
                </a:lnTo>
                <a:cubicBezTo>
                  <a:pt x="6490" y="0"/>
                  <a:pt x="6899" y="409"/>
                  <a:pt x="6899" y="909"/>
                </a:cubicBezTo>
                <a:lnTo>
                  <a:pt x="6899" y="6000"/>
                </a:lnTo>
                <a:cubicBezTo>
                  <a:pt x="6899" y="6500"/>
                  <a:pt x="6490" y="6909"/>
                  <a:pt x="5990" y="6909"/>
                </a:cubicBezTo>
                <a:lnTo>
                  <a:pt x="909" y="6909"/>
                </a:lnTo>
                <a:cubicBezTo>
                  <a:pt x="409" y="6909"/>
                  <a:pt x="0" y="6500"/>
                  <a:pt x="0" y="6000"/>
                </a:cubicBezTo>
                <a:lnTo>
                  <a:pt x="0" y="909"/>
                </a:lnTo>
                <a:cubicBezTo>
                  <a:pt x="0" y="409"/>
                  <a:pt x="409" y="0"/>
                  <a:pt x="909" y="0"/>
                </a:cubicBezTo>
                <a:close/>
              </a:path>
            </a:pathLst>
          </a:custGeom>
          <a:noFill/>
          <a:ln w="4763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2" name="Picture 91">
            <a:extLst>
              <a:ext uri="{FF2B5EF4-FFF2-40B4-BE49-F238E27FC236}">
                <a16:creationId xmlns:a16="http://schemas.microsoft.com/office/drawing/2014/main" id="{3668789A-F783-4F64-BA61-F30F950D5FFB}"/>
              </a:ext>
            </a:extLst>
          </p:cNvPr>
          <p:cNvPicPr>
            <a:picLocks noChangeAspect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22" y="4845307"/>
            <a:ext cx="1534215" cy="346280"/>
          </a:xfrm>
          <a:prstGeom prst="rect">
            <a:avLst/>
          </a:prstGeom>
        </p:spPr>
      </p:pic>
      <p:sp>
        <p:nvSpPr>
          <p:cNvPr id="102" name="TextBox 101">
            <a:extLst>
              <a:ext uri="{FF2B5EF4-FFF2-40B4-BE49-F238E27FC236}">
                <a16:creationId xmlns:a16="http://schemas.microsoft.com/office/drawing/2014/main" id="{0EF4F979-7A73-8A49-BE31-13B7B9808BBC}"/>
              </a:ext>
            </a:extLst>
          </p:cNvPr>
          <p:cNvSpPr txBox="1"/>
          <p:nvPr/>
        </p:nvSpPr>
        <p:spPr>
          <a:xfrm>
            <a:off x="1777163" y="4631221"/>
            <a:ext cx="2897471" cy="9341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1430">
              <a:lnSpc>
                <a:spcPct val="101699"/>
              </a:lnSpc>
            </a:pPr>
            <a:r>
              <a:rPr lang="en-US" sz="900" dirty="0">
                <a:solidFill>
                  <a:srgbClr val="2D2C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Talent Arbor is a collaborative communication and program management tool designed to drive engagement and improve results for your Diversity, Equity, Inclusion, and Belonging (DEIB) programs, while delivering the capability of a continuously connected environment.</a:t>
            </a:r>
            <a:endParaRPr lang="en-US" sz="900" dirty="0"/>
          </a:p>
        </p:txBody>
      </p:sp>
      <p:pic>
        <p:nvPicPr>
          <p:cNvPr id="268" name="Picture 267">
            <a:extLst>
              <a:ext uri="{FF2B5EF4-FFF2-40B4-BE49-F238E27FC236}">
                <a16:creationId xmlns:a16="http://schemas.microsoft.com/office/drawing/2014/main" id="{1B58B4D7-03DE-26A2-711C-4F3C1F6160EC}"/>
              </a:ext>
            </a:extLst>
          </p:cNvPr>
          <p:cNvPicPr>
            <a:picLocks noChangeAspect="1"/>
          </p:cNvPicPr>
          <p:nvPr/>
        </p:nvPicPr>
        <p:blipFill rotWithShape="1"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875"/>
          <a:stretch/>
        </p:blipFill>
        <p:spPr>
          <a:xfrm>
            <a:off x="192141" y="3068134"/>
            <a:ext cx="1600080" cy="397178"/>
          </a:xfrm>
          <a:prstGeom prst="rect">
            <a:avLst/>
          </a:prstGeom>
        </p:spPr>
      </p:pic>
      <p:pic>
        <p:nvPicPr>
          <p:cNvPr id="269" name="Picture 268">
            <a:extLst>
              <a:ext uri="{FF2B5EF4-FFF2-40B4-BE49-F238E27FC236}">
                <a16:creationId xmlns:a16="http://schemas.microsoft.com/office/drawing/2014/main" id="{1B697B10-B552-B738-E914-5BCAE40858AE}"/>
              </a:ext>
            </a:extLst>
          </p:cNvPr>
          <p:cNvPicPr>
            <a:picLocks noChangeAspect="1"/>
          </p:cNvPicPr>
          <p:nvPr/>
        </p:nvPicPr>
        <p:blipFill rotWithShape="1"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643" t="-9266" r="-1" b="28821"/>
          <a:stretch/>
        </p:blipFill>
        <p:spPr>
          <a:xfrm>
            <a:off x="222982" y="3944127"/>
            <a:ext cx="1516955" cy="335464"/>
          </a:xfrm>
          <a:prstGeom prst="rect">
            <a:avLst/>
          </a:prstGeom>
        </p:spPr>
      </p:pic>
      <p:sp>
        <p:nvSpPr>
          <p:cNvPr id="271" name="TextBox 270">
            <a:extLst>
              <a:ext uri="{FF2B5EF4-FFF2-40B4-BE49-F238E27FC236}">
                <a16:creationId xmlns:a16="http://schemas.microsoft.com/office/drawing/2014/main" id="{AC7E0BE2-5865-2A15-C014-1A58D993C338}"/>
              </a:ext>
            </a:extLst>
          </p:cNvPr>
          <p:cNvSpPr txBox="1"/>
          <p:nvPr/>
        </p:nvSpPr>
        <p:spPr>
          <a:xfrm>
            <a:off x="1777163" y="2278230"/>
            <a:ext cx="2810436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900" b="0" i="0" dirty="0">
                <a:solidFill>
                  <a:srgbClr val="2424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smart and all-in-one technology platform offering end-to-end recruitment assistance for faster and better results.</a:t>
            </a:r>
            <a:endParaRPr lang="en-US" sz="900" dirty="0"/>
          </a:p>
        </p:txBody>
      </p:sp>
      <p:sp>
        <p:nvSpPr>
          <p:cNvPr id="272" name="TextBox 271">
            <a:extLst>
              <a:ext uri="{FF2B5EF4-FFF2-40B4-BE49-F238E27FC236}">
                <a16:creationId xmlns:a16="http://schemas.microsoft.com/office/drawing/2014/main" id="{1A512187-DB6D-400D-A270-6C3308AE8B59}"/>
              </a:ext>
            </a:extLst>
          </p:cNvPr>
          <p:cNvSpPr txBox="1"/>
          <p:nvPr/>
        </p:nvSpPr>
        <p:spPr>
          <a:xfrm>
            <a:off x="1777163" y="2993995"/>
            <a:ext cx="2878810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Disability hiring framework and consultative approach to best practices, effective training, and an end-to-end, holistic program solution to attract, hire, onboard, support, and retain talent with autism, neurodivergence, and disabilities.</a:t>
            </a:r>
            <a:endParaRPr lang="en-IN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br>
              <a:rPr lang="en-US" sz="800" dirty="0"/>
            </a:br>
            <a:endParaRPr lang="en-US" sz="900" dirty="0"/>
          </a:p>
        </p:txBody>
      </p:sp>
      <p:sp>
        <p:nvSpPr>
          <p:cNvPr id="274" name="TextBox 273">
            <a:extLst>
              <a:ext uri="{FF2B5EF4-FFF2-40B4-BE49-F238E27FC236}">
                <a16:creationId xmlns:a16="http://schemas.microsoft.com/office/drawing/2014/main" id="{0402A64A-833A-BBF4-07CC-2669AB6F2823}"/>
              </a:ext>
            </a:extLst>
          </p:cNvPr>
          <p:cNvSpPr txBox="1"/>
          <p:nvPr/>
        </p:nvSpPr>
        <p:spPr>
          <a:xfrm>
            <a:off x="1777163" y="3944126"/>
            <a:ext cx="2859759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900" b="0" i="0" dirty="0">
                <a:solidFill>
                  <a:srgbClr val="2424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DE&amp;I program attracting veteran talent to prepare and support them for rewarding and sustainable skill-based career opportunities.</a:t>
            </a:r>
          </a:p>
        </p:txBody>
      </p:sp>
      <p:cxnSp>
        <p:nvCxnSpPr>
          <p:cNvPr id="177" name="Straight Connector 176">
            <a:extLst>
              <a:ext uri="{FF2B5EF4-FFF2-40B4-BE49-F238E27FC236}">
                <a16:creationId xmlns:a16="http://schemas.microsoft.com/office/drawing/2014/main" id="{9FFF7CCE-955C-420A-B41B-3413496E1A8F}"/>
              </a:ext>
            </a:extLst>
          </p:cNvPr>
          <p:cNvCxnSpPr>
            <a:cxnSpLocks/>
          </p:cNvCxnSpPr>
          <p:nvPr/>
        </p:nvCxnSpPr>
        <p:spPr>
          <a:xfrm>
            <a:off x="1868105" y="2857885"/>
            <a:ext cx="2609627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Straight Connector 255">
            <a:extLst>
              <a:ext uri="{FF2B5EF4-FFF2-40B4-BE49-F238E27FC236}">
                <a16:creationId xmlns:a16="http://schemas.microsoft.com/office/drawing/2014/main" id="{CA61E8BF-4CBD-4368-A263-491B18251E5C}"/>
              </a:ext>
            </a:extLst>
          </p:cNvPr>
          <p:cNvCxnSpPr>
            <a:cxnSpLocks/>
          </p:cNvCxnSpPr>
          <p:nvPr/>
        </p:nvCxnSpPr>
        <p:spPr>
          <a:xfrm>
            <a:off x="1868105" y="3845556"/>
            <a:ext cx="2609627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Straight Connector 256">
            <a:extLst>
              <a:ext uri="{FF2B5EF4-FFF2-40B4-BE49-F238E27FC236}">
                <a16:creationId xmlns:a16="http://schemas.microsoft.com/office/drawing/2014/main" id="{A6D019DD-D1F0-49F3-825B-AEF18CF584D2}"/>
              </a:ext>
            </a:extLst>
          </p:cNvPr>
          <p:cNvCxnSpPr>
            <a:cxnSpLocks/>
          </p:cNvCxnSpPr>
          <p:nvPr/>
        </p:nvCxnSpPr>
        <p:spPr>
          <a:xfrm>
            <a:off x="1868105" y="4539787"/>
            <a:ext cx="2609627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B75286E-8B07-4C9F-8112-7DF5F403DDF2}"/>
              </a:ext>
            </a:extLst>
          </p:cNvPr>
          <p:cNvCxnSpPr/>
          <p:nvPr/>
        </p:nvCxnSpPr>
        <p:spPr>
          <a:xfrm>
            <a:off x="0" y="7545827"/>
            <a:ext cx="777240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FF4D51F-4BBD-4B83-B6AE-0DF734A0484C}"/>
              </a:ext>
            </a:extLst>
          </p:cNvPr>
          <p:cNvGrpSpPr/>
          <p:nvPr/>
        </p:nvGrpSpPr>
        <p:grpSpPr>
          <a:xfrm>
            <a:off x="807390" y="6333680"/>
            <a:ext cx="6201802" cy="1014771"/>
            <a:chOff x="807390" y="6400915"/>
            <a:chExt cx="6201802" cy="1014771"/>
          </a:xfrm>
        </p:grpSpPr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E7312773-21FF-94F5-D08C-59F1D7C0E460}"/>
                </a:ext>
              </a:extLst>
            </p:cNvPr>
            <p:cNvSpPr/>
            <p:nvPr/>
          </p:nvSpPr>
          <p:spPr>
            <a:xfrm>
              <a:off x="3305219" y="6457597"/>
              <a:ext cx="862801" cy="28995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63450">
                <a:lnSpc>
                  <a:spcPct val="107000"/>
                </a:lnSpc>
              </a:pPr>
              <a:r>
                <a:rPr lang="en-IN" sz="1200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Clinical </a:t>
              </a: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DC44DCA3-ABCE-4DAC-2B98-3D4C86BBC0B8}"/>
                </a:ext>
              </a:extLst>
            </p:cNvPr>
            <p:cNvSpPr/>
            <p:nvPr/>
          </p:nvSpPr>
          <p:spPr>
            <a:xfrm>
              <a:off x="5225906" y="6464746"/>
              <a:ext cx="1783286" cy="2756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63450">
                <a:lnSpc>
                  <a:spcPct val="107000"/>
                </a:lnSpc>
              </a:pPr>
              <a:r>
                <a:rPr lang="en-IN" sz="1200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Administrative/Clerical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807390" y="6400915"/>
              <a:ext cx="509764" cy="403314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99C3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3" name="Rectangle 292"/>
            <p:cNvSpPr/>
            <p:nvPr/>
          </p:nvSpPr>
          <p:spPr>
            <a:xfrm>
              <a:off x="2846239" y="6400915"/>
              <a:ext cx="507423" cy="403314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38AFC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4" name="Rectangle 293"/>
            <p:cNvSpPr/>
            <p:nvPr/>
          </p:nvSpPr>
          <p:spPr>
            <a:xfrm>
              <a:off x="2846239" y="6963095"/>
              <a:ext cx="507423" cy="403314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DEB22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5" name="Rectangle 294"/>
            <p:cNvSpPr/>
            <p:nvPr/>
          </p:nvSpPr>
          <p:spPr>
            <a:xfrm>
              <a:off x="4730347" y="6401404"/>
              <a:ext cx="512064" cy="4023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9821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6" name="Rectangle 295"/>
            <p:cNvSpPr/>
            <p:nvPr/>
          </p:nvSpPr>
          <p:spPr>
            <a:xfrm>
              <a:off x="4730347" y="6963584"/>
              <a:ext cx="512064" cy="4023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7F7F7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97" name="Group 296"/>
            <p:cNvGrpSpPr/>
            <p:nvPr/>
          </p:nvGrpSpPr>
          <p:grpSpPr>
            <a:xfrm>
              <a:off x="892800" y="6433735"/>
              <a:ext cx="334037" cy="337675"/>
              <a:chOff x="779463" y="2565400"/>
              <a:chExt cx="552449" cy="541338"/>
            </a:xfrm>
            <a:solidFill>
              <a:schemeClr val="tx1"/>
            </a:solidFill>
          </p:grpSpPr>
          <p:sp>
            <p:nvSpPr>
              <p:cNvPr id="298" name="Freeform 8"/>
              <p:cNvSpPr>
                <a:spLocks/>
              </p:cNvSpPr>
              <p:nvPr/>
            </p:nvSpPr>
            <p:spPr bwMode="auto">
              <a:xfrm>
                <a:off x="779463" y="2584450"/>
                <a:ext cx="269795" cy="493713"/>
              </a:xfrm>
              <a:custGeom>
                <a:avLst/>
                <a:gdLst>
                  <a:gd name="T0" fmla="*/ 697 w 1097"/>
                  <a:gd name="T1" fmla="*/ 174 h 1864"/>
                  <a:gd name="T2" fmla="*/ 611 w 1097"/>
                  <a:gd name="T3" fmla="*/ 208 h 1864"/>
                  <a:gd name="T4" fmla="*/ 534 w 1097"/>
                  <a:gd name="T5" fmla="*/ 227 h 1864"/>
                  <a:gd name="T6" fmla="*/ 466 w 1097"/>
                  <a:gd name="T7" fmla="*/ 170 h 1864"/>
                  <a:gd name="T8" fmla="*/ 284 w 1097"/>
                  <a:gd name="T9" fmla="*/ 261 h 1864"/>
                  <a:gd name="T10" fmla="*/ 220 w 1097"/>
                  <a:gd name="T11" fmla="*/ 325 h 1864"/>
                  <a:gd name="T12" fmla="*/ 168 w 1097"/>
                  <a:gd name="T13" fmla="*/ 376 h 1864"/>
                  <a:gd name="T14" fmla="*/ 234 w 1097"/>
                  <a:gd name="T15" fmla="*/ 486 h 1864"/>
                  <a:gd name="T16" fmla="*/ 264 w 1097"/>
                  <a:gd name="T17" fmla="*/ 520 h 1864"/>
                  <a:gd name="T18" fmla="*/ 264 w 1097"/>
                  <a:gd name="T19" fmla="*/ 533 h 1864"/>
                  <a:gd name="T20" fmla="*/ 199 w 1097"/>
                  <a:gd name="T21" fmla="*/ 678 h 1864"/>
                  <a:gd name="T22" fmla="*/ 191 w 1097"/>
                  <a:gd name="T23" fmla="*/ 694 h 1864"/>
                  <a:gd name="T24" fmla="*/ 0 w 1097"/>
                  <a:gd name="T25" fmla="*/ 1096 h 1864"/>
                  <a:gd name="T26" fmla="*/ 199 w 1097"/>
                  <a:gd name="T27" fmla="*/ 1135 h 1864"/>
                  <a:gd name="T28" fmla="*/ 244 w 1097"/>
                  <a:gd name="T29" fmla="*/ 1249 h 1864"/>
                  <a:gd name="T30" fmla="*/ 264 w 1097"/>
                  <a:gd name="T31" fmla="*/ 1319 h 1864"/>
                  <a:gd name="T32" fmla="*/ 236 w 1097"/>
                  <a:gd name="T33" fmla="*/ 1354 h 1864"/>
                  <a:gd name="T34" fmla="*/ 201 w 1097"/>
                  <a:gd name="T35" fmla="*/ 1399 h 1864"/>
                  <a:gd name="T36" fmla="*/ 165 w 1097"/>
                  <a:gd name="T37" fmla="*/ 1460 h 1864"/>
                  <a:gd name="T38" fmla="*/ 207 w 1097"/>
                  <a:gd name="T39" fmla="*/ 1502 h 1864"/>
                  <a:gd name="T40" fmla="*/ 293 w 1097"/>
                  <a:gd name="T41" fmla="*/ 1591 h 1864"/>
                  <a:gd name="T42" fmla="*/ 404 w 1097"/>
                  <a:gd name="T43" fmla="*/ 1704 h 1864"/>
                  <a:gd name="T44" fmla="*/ 445 w 1097"/>
                  <a:gd name="T45" fmla="*/ 1696 h 1864"/>
                  <a:gd name="T46" fmla="*/ 504 w 1097"/>
                  <a:gd name="T47" fmla="*/ 1640 h 1864"/>
                  <a:gd name="T48" fmla="*/ 545 w 1097"/>
                  <a:gd name="T49" fmla="*/ 1600 h 1864"/>
                  <a:gd name="T50" fmla="*/ 582 w 1097"/>
                  <a:gd name="T51" fmla="*/ 1609 h 1864"/>
                  <a:gd name="T52" fmla="*/ 681 w 1097"/>
                  <a:gd name="T53" fmla="*/ 1651 h 1864"/>
                  <a:gd name="T54" fmla="*/ 732 w 1097"/>
                  <a:gd name="T55" fmla="*/ 1864 h 1864"/>
                  <a:gd name="T56" fmla="*/ 1024 w 1097"/>
                  <a:gd name="T57" fmla="*/ 1791 h 1864"/>
                  <a:gd name="T58" fmla="*/ 802 w 1097"/>
                  <a:gd name="T59" fmla="*/ 1607 h 1864"/>
                  <a:gd name="T60" fmla="*/ 776 w 1097"/>
                  <a:gd name="T61" fmla="*/ 1599 h 1864"/>
                  <a:gd name="T62" fmla="*/ 669 w 1097"/>
                  <a:gd name="T63" fmla="*/ 1565 h 1864"/>
                  <a:gd name="T64" fmla="*/ 544 w 1097"/>
                  <a:gd name="T65" fmla="*/ 1498 h 1864"/>
                  <a:gd name="T66" fmla="*/ 446 w 1097"/>
                  <a:gd name="T67" fmla="*/ 1590 h 1864"/>
                  <a:gd name="T68" fmla="*/ 284 w 1097"/>
                  <a:gd name="T69" fmla="*/ 1416 h 1864"/>
                  <a:gd name="T70" fmla="*/ 346 w 1097"/>
                  <a:gd name="T71" fmla="*/ 1340 h 1864"/>
                  <a:gd name="T72" fmla="*/ 359 w 1097"/>
                  <a:gd name="T73" fmla="*/ 1319 h 1864"/>
                  <a:gd name="T74" fmla="*/ 358 w 1097"/>
                  <a:gd name="T75" fmla="*/ 1306 h 1864"/>
                  <a:gd name="T76" fmla="*/ 334 w 1097"/>
                  <a:gd name="T77" fmla="*/ 1264 h 1864"/>
                  <a:gd name="T78" fmla="*/ 290 w 1097"/>
                  <a:gd name="T79" fmla="*/ 1166 h 1864"/>
                  <a:gd name="T80" fmla="*/ 263 w 1097"/>
                  <a:gd name="T81" fmla="*/ 1079 h 1864"/>
                  <a:gd name="T82" fmla="*/ 73 w 1097"/>
                  <a:gd name="T83" fmla="*/ 1023 h 1864"/>
                  <a:gd name="T84" fmla="*/ 249 w 1097"/>
                  <a:gd name="T85" fmla="*/ 766 h 1864"/>
                  <a:gd name="T86" fmla="*/ 259 w 1097"/>
                  <a:gd name="T87" fmla="*/ 749 h 1864"/>
                  <a:gd name="T88" fmla="*/ 282 w 1097"/>
                  <a:gd name="T89" fmla="*/ 668 h 1864"/>
                  <a:gd name="T90" fmla="*/ 308 w 1097"/>
                  <a:gd name="T91" fmla="*/ 454 h 1864"/>
                  <a:gd name="T92" fmla="*/ 256 w 1097"/>
                  <a:gd name="T93" fmla="*/ 392 h 1864"/>
                  <a:gd name="T94" fmla="*/ 465 w 1097"/>
                  <a:gd name="T95" fmla="*/ 268 h 1864"/>
                  <a:gd name="T96" fmla="*/ 516 w 1097"/>
                  <a:gd name="T97" fmla="*/ 310 h 1864"/>
                  <a:gd name="T98" fmla="*/ 549 w 1097"/>
                  <a:gd name="T99" fmla="*/ 325 h 1864"/>
                  <a:gd name="T100" fmla="*/ 623 w 1097"/>
                  <a:gd name="T101" fmla="*/ 285 h 1864"/>
                  <a:gd name="T102" fmla="*/ 706 w 1097"/>
                  <a:gd name="T103" fmla="*/ 252 h 1864"/>
                  <a:gd name="T104" fmla="*/ 782 w 1097"/>
                  <a:gd name="T105" fmla="*/ 231 h 1864"/>
                  <a:gd name="T106" fmla="*/ 804 w 1097"/>
                  <a:gd name="T107" fmla="*/ 186 h 1864"/>
                  <a:gd name="T108" fmla="*/ 1024 w 1097"/>
                  <a:gd name="T109" fmla="*/ 182 h 1864"/>
                  <a:gd name="T110" fmla="*/ 732 w 1097"/>
                  <a:gd name="T111" fmla="*/ 21 h 1864"/>
                  <a:gd name="T112" fmla="*/ 729 w 1097"/>
                  <a:gd name="T113" fmla="*/ 103 h 18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097" h="1864">
                    <a:moveTo>
                      <a:pt x="727" y="169"/>
                    </a:moveTo>
                    <a:lnTo>
                      <a:pt x="718" y="170"/>
                    </a:lnTo>
                    <a:lnTo>
                      <a:pt x="708" y="172"/>
                    </a:lnTo>
                    <a:lnTo>
                      <a:pt x="697" y="174"/>
                    </a:lnTo>
                    <a:lnTo>
                      <a:pt x="686" y="178"/>
                    </a:lnTo>
                    <a:lnTo>
                      <a:pt x="662" y="186"/>
                    </a:lnTo>
                    <a:lnTo>
                      <a:pt x="636" y="196"/>
                    </a:lnTo>
                    <a:lnTo>
                      <a:pt x="611" y="208"/>
                    </a:lnTo>
                    <a:lnTo>
                      <a:pt x="586" y="219"/>
                    </a:lnTo>
                    <a:lnTo>
                      <a:pt x="565" y="229"/>
                    </a:lnTo>
                    <a:lnTo>
                      <a:pt x="549" y="237"/>
                    </a:lnTo>
                    <a:lnTo>
                      <a:pt x="534" y="227"/>
                    </a:lnTo>
                    <a:lnTo>
                      <a:pt x="518" y="215"/>
                    </a:lnTo>
                    <a:lnTo>
                      <a:pt x="501" y="201"/>
                    </a:lnTo>
                    <a:lnTo>
                      <a:pt x="484" y="185"/>
                    </a:lnTo>
                    <a:lnTo>
                      <a:pt x="466" y="170"/>
                    </a:lnTo>
                    <a:lnTo>
                      <a:pt x="447" y="155"/>
                    </a:lnTo>
                    <a:lnTo>
                      <a:pt x="429" y="141"/>
                    </a:lnTo>
                    <a:lnTo>
                      <a:pt x="411" y="128"/>
                    </a:lnTo>
                    <a:lnTo>
                      <a:pt x="284" y="261"/>
                    </a:lnTo>
                    <a:lnTo>
                      <a:pt x="268" y="278"/>
                    </a:lnTo>
                    <a:lnTo>
                      <a:pt x="253" y="293"/>
                    </a:lnTo>
                    <a:lnTo>
                      <a:pt x="236" y="309"/>
                    </a:lnTo>
                    <a:lnTo>
                      <a:pt x="220" y="325"/>
                    </a:lnTo>
                    <a:lnTo>
                      <a:pt x="204" y="341"/>
                    </a:lnTo>
                    <a:lnTo>
                      <a:pt x="186" y="359"/>
                    </a:lnTo>
                    <a:lnTo>
                      <a:pt x="177" y="368"/>
                    </a:lnTo>
                    <a:lnTo>
                      <a:pt x="168" y="376"/>
                    </a:lnTo>
                    <a:lnTo>
                      <a:pt x="161" y="385"/>
                    </a:lnTo>
                    <a:lnTo>
                      <a:pt x="155" y="392"/>
                    </a:lnTo>
                    <a:lnTo>
                      <a:pt x="209" y="457"/>
                    </a:lnTo>
                    <a:lnTo>
                      <a:pt x="234" y="486"/>
                    </a:lnTo>
                    <a:lnTo>
                      <a:pt x="251" y="504"/>
                    </a:lnTo>
                    <a:lnTo>
                      <a:pt x="257" y="510"/>
                    </a:lnTo>
                    <a:lnTo>
                      <a:pt x="261" y="515"/>
                    </a:lnTo>
                    <a:lnTo>
                      <a:pt x="264" y="520"/>
                    </a:lnTo>
                    <a:lnTo>
                      <a:pt x="266" y="523"/>
                    </a:lnTo>
                    <a:lnTo>
                      <a:pt x="266" y="526"/>
                    </a:lnTo>
                    <a:lnTo>
                      <a:pt x="265" y="529"/>
                    </a:lnTo>
                    <a:lnTo>
                      <a:pt x="264" y="533"/>
                    </a:lnTo>
                    <a:lnTo>
                      <a:pt x="261" y="537"/>
                    </a:lnTo>
                    <a:lnTo>
                      <a:pt x="254" y="547"/>
                    </a:lnTo>
                    <a:lnTo>
                      <a:pt x="246" y="565"/>
                    </a:lnTo>
                    <a:lnTo>
                      <a:pt x="199" y="678"/>
                    </a:lnTo>
                    <a:lnTo>
                      <a:pt x="196" y="685"/>
                    </a:lnTo>
                    <a:lnTo>
                      <a:pt x="194" y="690"/>
                    </a:lnTo>
                    <a:lnTo>
                      <a:pt x="193" y="692"/>
                    </a:lnTo>
                    <a:lnTo>
                      <a:pt x="191" y="694"/>
                    </a:lnTo>
                    <a:lnTo>
                      <a:pt x="187" y="694"/>
                    </a:lnTo>
                    <a:lnTo>
                      <a:pt x="183" y="695"/>
                    </a:lnTo>
                    <a:lnTo>
                      <a:pt x="0" y="695"/>
                    </a:lnTo>
                    <a:lnTo>
                      <a:pt x="0" y="1096"/>
                    </a:lnTo>
                    <a:lnTo>
                      <a:pt x="192" y="1096"/>
                    </a:lnTo>
                    <a:lnTo>
                      <a:pt x="193" y="1107"/>
                    </a:lnTo>
                    <a:lnTo>
                      <a:pt x="196" y="1121"/>
                    </a:lnTo>
                    <a:lnTo>
                      <a:pt x="199" y="1135"/>
                    </a:lnTo>
                    <a:lnTo>
                      <a:pt x="204" y="1151"/>
                    </a:lnTo>
                    <a:lnTo>
                      <a:pt x="216" y="1183"/>
                    </a:lnTo>
                    <a:lnTo>
                      <a:pt x="229" y="1217"/>
                    </a:lnTo>
                    <a:lnTo>
                      <a:pt x="244" y="1249"/>
                    </a:lnTo>
                    <a:lnTo>
                      <a:pt x="256" y="1277"/>
                    </a:lnTo>
                    <a:lnTo>
                      <a:pt x="265" y="1298"/>
                    </a:lnTo>
                    <a:lnTo>
                      <a:pt x="270" y="1311"/>
                    </a:lnTo>
                    <a:lnTo>
                      <a:pt x="264" y="1319"/>
                    </a:lnTo>
                    <a:lnTo>
                      <a:pt x="258" y="1328"/>
                    </a:lnTo>
                    <a:lnTo>
                      <a:pt x="251" y="1336"/>
                    </a:lnTo>
                    <a:lnTo>
                      <a:pt x="244" y="1345"/>
                    </a:lnTo>
                    <a:lnTo>
                      <a:pt x="236" y="1354"/>
                    </a:lnTo>
                    <a:lnTo>
                      <a:pt x="229" y="1363"/>
                    </a:lnTo>
                    <a:lnTo>
                      <a:pt x="223" y="1371"/>
                    </a:lnTo>
                    <a:lnTo>
                      <a:pt x="216" y="1380"/>
                    </a:lnTo>
                    <a:lnTo>
                      <a:pt x="201" y="1399"/>
                    </a:lnTo>
                    <a:lnTo>
                      <a:pt x="187" y="1416"/>
                    </a:lnTo>
                    <a:lnTo>
                      <a:pt x="174" y="1434"/>
                    </a:lnTo>
                    <a:lnTo>
                      <a:pt x="160" y="1452"/>
                    </a:lnTo>
                    <a:lnTo>
                      <a:pt x="165" y="1460"/>
                    </a:lnTo>
                    <a:lnTo>
                      <a:pt x="172" y="1469"/>
                    </a:lnTo>
                    <a:lnTo>
                      <a:pt x="181" y="1477"/>
                    </a:lnTo>
                    <a:lnTo>
                      <a:pt x="190" y="1486"/>
                    </a:lnTo>
                    <a:lnTo>
                      <a:pt x="207" y="1502"/>
                    </a:lnTo>
                    <a:lnTo>
                      <a:pt x="223" y="1518"/>
                    </a:lnTo>
                    <a:lnTo>
                      <a:pt x="240" y="1536"/>
                    </a:lnTo>
                    <a:lnTo>
                      <a:pt x="265" y="1562"/>
                    </a:lnTo>
                    <a:lnTo>
                      <a:pt x="293" y="1591"/>
                    </a:lnTo>
                    <a:lnTo>
                      <a:pt x="324" y="1624"/>
                    </a:lnTo>
                    <a:lnTo>
                      <a:pt x="353" y="1654"/>
                    </a:lnTo>
                    <a:lnTo>
                      <a:pt x="382" y="1683"/>
                    </a:lnTo>
                    <a:lnTo>
                      <a:pt x="404" y="1704"/>
                    </a:lnTo>
                    <a:lnTo>
                      <a:pt x="420" y="1718"/>
                    </a:lnTo>
                    <a:lnTo>
                      <a:pt x="429" y="1711"/>
                    </a:lnTo>
                    <a:lnTo>
                      <a:pt x="438" y="1704"/>
                    </a:lnTo>
                    <a:lnTo>
                      <a:pt x="445" y="1696"/>
                    </a:lnTo>
                    <a:lnTo>
                      <a:pt x="454" y="1688"/>
                    </a:lnTo>
                    <a:lnTo>
                      <a:pt x="469" y="1671"/>
                    </a:lnTo>
                    <a:lnTo>
                      <a:pt x="486" y="1655"/>
                    </a:lnTo>
                    <a:lnTo>
                      <a:pt x="504" y="1640"/>
                    </a:lnTo>
                    <a:lnTo>
                      <a:pt x="521" y="1624"/>
                    </a:lnTo>
                    <a:lnTo>
                      <a:pt x="529" y="1616"/>
                    </a:lnTo>
                    <a:lnTo>
                      <a:pt x="537" y="1607"/>
                    </a:lnTo>
                    <a:lnTo>
                      <a:pt x="545" y="1600"/>
                    </a:lnTo>
                    <a:lnTo>
                      <a:pt x="553" y="1594"/>
                    </a:lnTo>
                    <a:lnTo>
                      <a:pt x="562" y="1597"/>
                    </a:lnTo>
                    <a:lnTo>
                      <a:pt x="572" y="1602"/>
                    </a:lnTo>
                    <a:lnTo>
                      <a:pt x="582" y="1609"/>
                    </a:lnTo>
                    <a:lnTo>
                      <a:pt x="593" y="1615"/>
                    </a:lnTo>
                    <a:lnTo>
                      <a:pt x="624" y="1629"/>
                    </a:lnTo>
                    <a:lnTo>
                      <a:pt x="662" y="1644"/>
                    </a:lnTo>
                    <a:lnTo>
                      <a:pt x="681" y="1651"/>
                    </a:lnTo>
                    <a:lnTo>
                      <a:pt x="699" y="1658"/>
                    </a:lnTo>
                    <a:lnTo>
                      <a:pt x="716" y="1663"/>
                    </a:lnTo>
                    <a:lnTo>
                      <a:pt x="732" y="1667"/>
                    </a:lnTo>
                    <a:lnTo>
                      <a:pt x="732" y="1864"/>
                    </a:lnTo>
                    <a:lnTo>
                      <a:pt x="1097" y="1864"/>
                    </a:lnTo>
                    <a:lnTo>
                      <a:pt x="1097" y="1607"/>
                    </a:lnTo>
                    <a:lnTo>
                      <a:pt x="1024" y="1607"/>
                    </a:lnTo>
                    <a:lnTo>
                      <a:pt x="1024" y="1791"/>
                    </a:lnTo>
                    <a:lnTo>
                      <a:pt x="805" y="1791"/>
                    </a:lnTo>
                    <a:lnTo>
                      <a:pt x="805" y="1617"/>
                    </a:lnTo>
                    <a:lnTo>
                      <a:pt x="804" y="1612"/>
                    </a:lnTo>
                    <a:lnTo>
                      <a:pt x="802" y="1607"/>
                    </a:lnTo>
                    <a:lnTo>
                      <a:pt x="800" y="1605"/>
                    </a:lnTo>
                    <a:lnTo>
                      <a:pt x="795" y="1603"/>
                    </a:lnTo>
                    <a:lnTo>
                      <a:pt x="786" y="1601"/>
                    </a:lnTo>
                    <a:lnTo>
                      <a:pt x="776" y="1599"/>
                    </a:lnTo>
                    <a:lnTo>
                      <a:pt x="747" y="1592"/>
                    </a:lnTo>
                    <a:lnTo>
                      <a:pt x="721" y="1585"/>
                    </a:lnTo>
                    <a:lnTo>
                      <a:pt x="697" y="1577"/>
                    </a:lnTo>
                    <a:lnTo>
                      <a:pt x="669" y="1565"/>
                    </a:lnTo>
                    <a:lnTo>
                      <a:pt x="634" y="1550"/>
                    </a:lnTo>
                    <a:lnTo>
                      <a:pt x="604" y="1533"/>
                    </a:lnTo>
                    <a:lnTo>
                      <a:pt x="574" y="1517"/>
                    </a:lnTo>
                    <a:lnTo>
                      <a:pt x="544" y="1498"/>
                    </a:lnTo>
                    <a:lnTo>
                      <a:pt x="522" y="1518"/>
                    </a:lnTo>
                    <a:lnTo>
                      <a:pt x="484" y="1554"/>
                    </a:lnTo>
                    <a:lnTo>
                      <a:pt x="465" y="1573"/>
                    </a:lnTo>
                    <a:lnTo>
                      <a:pt x="446" y="1590"/>
                    </a:lnTo>
                    <a:lnTo>
                      <a:pt x="431" y="1604"/>
                    </a:lnTo>
                    <a:lnTo>
                      <a:pt x="420" y="1613"/>
                    </a:lnTo>
                    <a:lnTo>
                      <a:pt x="260" y="1449"/>
                    </a:lnTo>
                    <a:lnTo>
                      <a:pt x="284" y="1416"/>
                    </a:lnTo>
                    <a:lnTo>
                      <a:pt x="304" y="1388"/>
                    </a:lnTo>
                    <a:lnTo>
                      <a:pt x="322" y="1368"/>
                    </a:lnTo>
                    <a:lnTo>
                      <a:pt x="335" y="1352"/>
                    </a:lnTo>
                    <a:lnTo>
                      <a:pt x="346" y="1340"/>
                    </a:lnTo>
                    <a:lnTo>
                      <a:pt x="353" y="1331"/>
                    </a:lnTo>
                    <a:lnTo>
                      <a:pt x="356" y="1327"/>
                    </a:lnTo>
                    <a:lnTo>
                      <a:pt x="358" y="1322"/>
                    </a:lnTo>
                    <a:lnTo>
                      <a:pt x="359" y="1319"/>
                    </a:lnTo>
                    <a:lnTo>
                      <a:pt x="360" y="1316"/>
                    </a:lnTo>
                    <a:lnTo>
                      <a:pt x="360" y="1313"/>
                    </a:lnTo>
                    <a:lnTo>
                      <a:pt x="359" y="1310"/>
                    </a:lnTo>
                    <a:lnTo>
                      <a:pt x="358" y="1306"/>
                    </a:lnTo>
                    <a:lnTo>
                      <a:pt x="356" y="1302"/>
                    </a:lnTo>
                    <a:lnTo>
                      <a:pt x="351" y="1293"/>
                    </a:lnTo>
                    <a:lnTo>
                      <a:pt x="344" y="1280"/>
                    </a:lnTo>
                    <a:lnTo>
                      <a:pt x="334" y="1264"/>
                    </a:lnTo>
                    <a:lnTo>
                      <a:pt x="323" y="1242"/>
                    </a:lnTo>
                    <a:lnTo>
                      <a:pt x="310" y="1215"/>
                    </a:lnTo>
                    <a:lnTo>
                      <a:pt x="295" y="1179"/>
                    </a:lnTo>
                    <a:lnTo>
                      <a:pt x="290" y="1166"/>
                    </a:lnTo>
                    <a:lnTo>
                      <a:pt x="284" y="1148"/>
                    </a:lnTo>
                    <a:lnTo>
                      <a:pt x="277" y="1126"/>
                    </a:lnTo>
                    <a:lnTo>
                      <a:pt x="270" y="1102"/>
                    </a:lnTo>
                    <a:lnTo>
                      <a:pt x="263" y="1079"/>
                    </a:lnTo>
                    <a:lnTo>
                      <a:pt x="257" y="1057"/>
                    </a:lnTo>
                    <a:lnTo>
                      <a:pt x="253" y="1038"/>
                    </a:lnTo>
                    <a:lnTo>
                      <a:pt x="252" y="1023"/>
                    </a:lnTo>
                    <a:lnTo>
                      <a:pt x="73" y="1023"/>
                    </a:lnTo>
                    <a:lnTo>
                      <a:pt x="73" y="768"/>
                    </a:lnTo>
                    <a:lnTo>
                      <a:pt x="243" y="768"/>
                    </a:lnTo>
                    <a:lnTo>
                      <a:pt x="246" y="767"/>
                    </a:lnTo>
                    <a:lnTo>
                      <a:pt x="249" y="766"/>
                    </a:lnTo>
                    <a:lnTo>
                      <a:pt x="251" y="765"/>
                    </a:lnTo>
                    <a:lnTo>
                      <a:pt x="253" y="763"/>
                    </a:lnTo>
                    <a:lnTo>
                      <a:pt x="256" y="757"/>
                    </a:lnTo>
                    <a:lnTo>
                      <a:pt x="259" y="749"/>
                    </a:lnTo>
                    <a:lnTo>
                      <a:pt x="264" y="729"/>
                    </a:lnTo>
                    <a:lnTo>
                      <a:pt x="270" y="704"/>
                    </a:lnTo>
                    <a:lnTo>
                      <a:pt x="276" y="686"/>
                    </a:lnTo>
                    <a:lnTo>
                      <a:pt x="282" y="668"/>
                    </a:lnTo>
                    <a:lnTo>
                      <a:pt x="289" y="651"/>
                    </a:lnTo>
                    <a:lnTo>
                      <a:pt x="297" y="635"/>
                    </a:lnTo>
                    <a:lnTo>
                      <a:pt x="361" y="511"/>
                    </a:lnTo>
                    <a:lnTo>
                      <a:pt x="308" y="454"/>
                    </a:lnTo>
                    <a:lnTo>
                      <a:pt x="294" y="438"/>
                    </a:lnTo>
                    <a:lnTo>
                      <a:pt x="281" y="424"/>
                    </a:lnTo>
                    <a:lnTo>
                      <a:pt x="269" y="410"/>
                    </a:lnTo>
                    <a:lnTo>
                      <a:pt x="256" y="392"/>
                    </a:lnTo>
                    <a:lnTo>
                      <a:pt x="419" y="232"/>
                    </a:lnTo>
                    <a:lnTo>
                      <a:pt x="435" y="243"/>
                    </a:lnTo>
                    <a:lnTo>
                      <a:pt x="449" y="254"/>
                    </a:lnTo>
                    <a:lnTo>
                      <a:pt x="465" y="268"/>
                    </a:lnTo>
                    <a:lnTo>
                      <a:pt x="479" y="280"/>
                    </a:lnTo>
                    <a:lnTo>
                      <a:pt x="494" y="292"/>
                    </a:lnTo>
                    <a:lnTo>
                      <a:pt x="508" y="304"/>
                    </a:lnTo>
                    <a:lnTo>
                      <a:pt x="516" y="310"/>
                    </a:lnTo>
                    <a:lnTo>
                      <a:pt x="525" y="317"/>
                    </a:lnTo>
                    <a:lnTo>
                      <a:pt x="533" y="323"/>
                    </a:lnTo>
                    <a:lnTo>
                      <a:pt x="540" y="328"/>
                    </a:lnTo>
                    <a:lnTo>
                      <a:pt x="549" y="325"/>
                    </a:lnTo>
                    <a:lnTo>
                      <a:pt x="562" y="318"/>
                    </a:lnTo>
                    <a:lnTo>
                      <a:pt x="578" y="309"/>
                    </a:lnTo>
                    <a:lnTo>
                      <a:pt x="598" y="298"/>
                    </a:lnTo>
                    <a:lnTo>
                      <a:pt x="623" y="285"/>
                    </a:lnTo>
                    <a:lnTo>
                      <a:pt x="651" y="272"/>
                    </a:lnTo>
                    <a:lnTo>
                      <a:pt x="669" y="265"/>
                    </a:lnTo>
                    <a:lnTo>
                      <a:pt x="686" y="258"/>
                    </a:lnTo>
                    <a:lnTo>
                      <a:pt x="706" y="252"/>
                    </a:lnTo>
                    <a:lnTo>
                      <a:pt x="727" y="246"/>
                    </a:lnTo>
                    <a:lnTo>
                      <a:pt x="744" y="241"/>
                    </a:lnTo>
                    <a:lnTo>
                      <a:pt x="763" y="236"/>
                    </a:lnTo>
                    <a:lnTo>
                      <a:pt x="782" y="231"/>
                    </a:lnTo>
                    <a:lnTo>
                      <a:pt x="800" y="228"/>
                    </a:lnTo>
                    <a:lnTo>
                      <a:pt x="801" y="212"/>
                    </a:lnTo>
                    <a:lnTo>
                      <a:pt x="803" y="200"/>
                    </a:lnTo>
                    <a:lnTo>
                      <a:pt x="804" y="186"/>
                    </a:lnTo>
                    <a:lnTo>
                      <a:pt x="805" y="169"/>
                    </a:lnTo>
                    <a:lnTo>
                      <a:pt x="805" y="73"/>
                    </a:lnTo>
                    <a:lnTo>
                      <a:pt x="1024" y="73"/>
                    </a:lnTo>
                    <a:lnTo>
                      <a:pt x="1024" y="182"/>
                    </a:lnTo>
                    <a:lnTo>
                      <a:pt x="1097" y="182"/>
                    </a:lnTo>
                    <a:lnTo>
                      <a:pt x="1097" y="0"/>
                    </a:lnTo>
                    <a:lnTo>
                      <a:pt x="732" y="0"/>
                    </a:lnTo>
                    <a:lnTo>
                      <a:pt x="732" y="21"/>
                    </a:lnTo>
                    <a:lnTo>
                      <a:pt x="731" y="42"/>
                    </a:lnTo>
                    <a:lnTo>
                      <a:pt x="730" y="63"/>
                    </a:lnTo>
                    <a:lnTo>
                      <a:pt x="730" y="83"/>
                    </a:lnTo>
                    <a:lnTo>
                      <a:pt x="729" y="103"/>
                    </a:lnTo>
                    <a:lnTo>
                      <a:pt x="728" y="124"/>
                    </a:lnTo>
                    <a:lnTo>
                      <a:pt x="727" y="146"/>
                    </a:lnTo>
                    <a:lnTo>
                      <a:pt x="727" y="16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9" name="Freeform 9"/>
              <p:cNvSpPr>
                <a:spLocks noEditPoints="1"/>
              </p:cNvSpPr>
              <p:nvPr/>
            </p:nvSpPr>
            <p:spPr bwMode="auto">
              <a:xfrm>
                <a:off x="885825" y="2681288"/>
                <a:ext cx="338137" cy="425450"/>
              </a:xfrm>
              <a:custGeom>
                <a:avLst/>
                <a:gdLst>
                  <a:gd name="T0" fmla="*/ 1026 w 1279"/>
                  <a:gd name="T1" fmla="*/ 1418 h 1609"/>
                  <a:gd name="T2" fmla="*/ 1047 w 1279"/>
                  <a:gd name="T3" fmla="*/ 1379 h 1609"/>
                  <a:gd name="T4" fmla="*/ 1083 w 1279"/>
                  <a:gd name="T5" fmla="*/ 1357 h 1609"/>
                  <a:gd name="T6" fmla="*/ 1126 w 1279"/>
                  <a:gd name="T7" fmla="*/ 1353 h 1609"/>
                  <a:gd name="T8" fmla="*/ 1167 w 1279"/>
                  <a:gd name="T9" fmla="*/ 1366 h 1609"/>
                  <a:gd name="T10" fmla="*/ 1196 w 1279"/>
                  <a:gd name="T11" fmla="*/ 1399 h 1609"/>
                  <a:gd name="T12" fmla="*/ 1206 w 1279"/>
                  <a:gd name="T13" fmla="*/ 1450 h 1609"/>
                  <a:gd name="T14" fmla="*/ 1192 w 1279"/>
                  <a:gd name="T15" fmla="*/ 1496 h 1609"/>
                  <a:gd name="T16" fmla="*/ 1161 w 1279"/>
                  <a:gd name="T17" fmla="*/ 1524 h 1609"/>
                  <a:gd name="T18" fmla="*/ 1120 w 1279"/>
                  <a:gd name="T19" fmla="*/ 1536 h 1609"/>
                  <a:gd name="T20" fmla="*/ 1077 w 1279"/>
                  <a:gd name="T21" fmla="*/ 1529 h 1609"/>
                  <a:gd name="T22" fmla="*/ 1043 w 1279"/>
                  <a:gd name="T23" fmla="*/ 1504 h 1609"/>
                  <a:gd name="T24" fmla="*/ 1025 w 1279"/>
                  <a:gd name="T25" fmla="*/ 1463 h 1609"/>
                  <a:gd name="T26" fmla="*/ 958 w 1279"/>
                  <a:gd name="T27" fmla="*/ 1397 h 1609"/>
                  <a:gd name="T28" fmla="*/ 952 w 1279"/>
                  <a:gd name="T29" fmla="*/ 1472 h 1609"/>
                  <a:gd name="T30" fmla="*/ 979 w 1279"/>
                  <a:gd name="T31" fmla="*/ 1537 h 1609"/>
                  <a:gd name="T32" fmla="*/ 1031 w 1279"/>
                  <a:gd name="T33" fmla="*/ 1584 h 1609"/>
                  <a:gd name="T34" fmla="*/ 1097 w 1279"/>
                  <a:gd name="T35" fmla="*/ 1608 h 1609"/>
                  <a:gd name="T36" fmla="*/ 1168 w 1279"/>
                  <a:gd name="T37" fmla="*/ 1601 h 1609"/>
                  <a:gd name="T38" fmla="*/ 1232 w 1279"/>
                  <a:gd name="T39" fmla="*/ 1558 h 1609"/>
                  <a:gd name="T40" fmla="*/ 1269 w 1279"/>
                  <a:gd name="T41" fmla="*/ 1500 h 1609"/>
                  <a:gd name="T42" fmla="*/ 1279 w 1279"/>
                  <a:gd name="T43" fmla="*/ 1438 h 1609"/>
                  <a:gd name="T44" fmla="*/ 1265 w 1279"/>
                  <a:gd name="T45" fmla="*/ 1378 h 1609"/>
                  <a:gd name="T46" fmla="*/ 1231 w 1279"/>
                  <a:gd name="T47" fmla="*/ 1328 h 1609"/>
                  <a:gd name="T48" fmla="*/ 1178 w 1279"/>
                  <a:gd name="T49" fmla="*/ 1292 h 1609"/>
                  <a:gd name="T50" fmla="*/ 1111 w 1279"/>
                  <a:gd name="T51" fmla="*/ 1279 h 1609"/>
                  <a:gd name="T52" fmla="*/ 1063 w 1279"/>
                  <a:gd name="T53" fmla="*/ 1288 h 1609"/>
                  <a:gd name="T54" fmla="*/ 1008 w 1279"/>
                  <a:gd name="T55" fmla="*/ 1251 h 1609"/>
                  <a:gd name="T56" fmla="*/ 920 w 1279"/>
                  <a:gd name="T57" fmla="*/ 1125 h 1609"/>
                  <a:gd name="T58" fmla="*/ 876 w 1279"/>
                  <a:gd name="T59" fmla="*/ 1066 h 1609"/>
                  <a:gd name="T60" fmla="*/ 822 w 1279"/>
                  <a:gd name="T61" fmla="*/ 988 h 1609"/>
                  <a:gd name="T62" fmla="*/ 632 w 1279"/>
                  <a:gd name="T63" fmla="*/ 986 h 1609"/>
                  <a:gd name="T64" fmla="*/ 453 w 1279"/>
                  <a:gd name="T65" fmla="*/ 979 h 1609"/>
                  <a:gd name="T66" fmla="*/ 348 w 1279"/>
                  <a:gd name="T67" fmla="*/ 949 h 1609"/>
                  <a:gd name="T68" fmla="*/ 250 w 1279"/>
                  <a:gd name="T69" fmla="*/ 895 h 1609"/>
                  <a:gd name="T70" fmla="*/ 163 w 1279"/>
                  <a:gd name="T71" fmla="*/ 812 h 1609"/>
                  <a:gd name="T72" fmla="*/ 101 w 1279"/>
                  <a:gd name="T73" fmla="*/ 705 h 1609"/>
                  <a:gd name="T74" fmla="*/ 74 w 1279"/>
                  <a:gd name="T75" fmla="*/ 594 h 1609"/>
                  <a:gd name="T76" fmla="*/ 74 w 1279"/>
                  <a:gd name="T77" fmla="*/ 495 h 1609"/>
                  <a:gd name="T78" fmla="*/ 96 w 1279"/>
                  <a:gd name="T79" fmla="*/ 400 h 1609"/>
                  <a:gd name="T80" fmla="*/ 138 w 1279"/>
                  <a:gd name="T81" fmla="*/ 310 h 1609"/>
                  <a:gd name="T82" fmla="*/ 197 w 1279"/>
                  <a:gd name="T83" fmla="*/ 232 h 1609"/>
                  <a:gd name="T84" fmla="*/ 269 w 1279"/>
                  <a:gd name="T85" fmla="*/ 166 h 1609"/>
                  <a:gd name="T86" fmla="*/ 358 w 1279"/>
                  <a:gd name="T87" fmla="*/ 113 h 1609"/>
                  <a:gd name="T88" fmla="*/ 490 w 1279"/>
                  <a:gd name="T89" fmla="*/ 78 h 1609"/>
                  <a:gd name="T90" fmla="*/ 504 w 1279"/>
                  <a:gd name="T91" fmla="*/ 3 h 1609"/>
                  <a:gd name="T92" fmla="*/ 399 w 1279"/>
                  <a:gd name="T93" fmla="*/ 25 h 1609"/>
                  <a:gd name="T94" fmla="*/ 299 w 1279"/>
                  <a:gd name="T95" fmla="*/ 67 h 1609"/>
                  <a:gd name="T96" fmla="*/ 210 w 1279"/>
                  <a:gd name="T97" fmla="*/ 126 h 1609"/>
                  <a:gd name="T98" fmla="*/ 133 w 1279"/>
                  <a:gd name="T99" fmla="*/ 200 h 1609"/>
                  <a:gd name="T100" fmla="*/ 72 w 1279"/>
                  <a:gd name="T101" fmla="*/ 285 h 1609"/>
                  <a:gd name="T102" fmla="*/ 28 w 1279"/>
                  <a:gd name="T103" fmla="*/ 381 h 1609"/>
                  <a:gd name="T104" fmla="*/ 3 w 1279"/>
                  <a:gd name="T105" fmla="*/ 496 h 1609"/>
                  <a:gd name="T106" fmla="*/ 4 w 1279"/>
                  <a:gd name="T107" fmla="*/ 606 h 1609"/>
                  <a:gd name="T108" fmla="*/ 28 w 1279"/>
                  <a:gd name="T109" fmla="*/ 710 h 1609"/>
                  <a:gd name="T110" fmla="*/ 74 w 1279"/>
                  <a:gd name="T111" fmla="*/ 805 h 1609"/>
                  <a:gd name="T112" fmla="*/ 140 w 1279"/>
                  <a:gd name="T113" fmla="*/ 889 h 1609"/>
                  <a:gd name="T114" fmla="*/ 225 w 1279"/>
                  <a:gd name="T115" fmla="*/ 959 h 1609"/>
                  <a:gd name="T116" fmla="*/ 310 w 1279"/>
                  <a:gd name="T117" fmla="*/ 1008 h 1609"/>
                  <a:gd name="T118" fmla="*/ 447 w 1279"/>
                  <a:gd name="T119" fmla="*/ 1050 h 1609"/>
                  <a:gd name="T120" fmla="*/ 606 w 1279"/>
                  <a:gd name="T121" fmla="*/ 1061 h 1609"/>
                  <a:gd name="T122" fmla="*/ 797 w 1279"/>
                  <a:gd name="T123" fmla="*/ 1080 h 1609"/>
                  <a:gd name="T124" fmla="*/ 834 w 1279"/>
                  <a:gd name="T125" fmla="*/ 1132 h 16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279" h="1609">
                    <a:moveTo>
                      <a:pt x="1025" y="1463"/>
                    </a:moveTo>
                    <a:lnTo>
                      <a:pt x="1023" y="1450"/>
                    </a:lnTo>
                    <a:lnTo>
                      <a:pt x="1023" y="1439"/>
                    </a:lnTo>
                    <a:lnTo>
                      <a:pt x="1024" y="1428"/>
                    </a:lnTo>
                    <a:lnTo>
                      <a:pt x="1026" y="1418"/>
                    </a:lnTo>
                    <a:lnTo>
                      <a:pt x="1028" y="1409"/>
                    </a:lnTo>
                    <a:lnTo>
                      <a:pt x="1032" y="1401"/>
                    </a:lnTo>
                    <a:lnTo>
                      <a:pt x="1036" y="1393"/>
                    </a:lnTo>
                    <a:lnTo>
                      <a:pt x="1042" y="1386"/>
                    </a:lnTo>
                    <a:lnTo>
                      <a:pt x="1047" y="1379"/>
                    </a:lnTo>
                    <a:lnTo>
                      <a:pt x="1054" y="1373"/>
                    </a:lnTo>
                    <a:lnTo>
                      <a:pt x="1060" y="1368"/>
                    </a:lnTo>
                    <a:lnTo>
                      <a:pt x="1068" y="1364"/>
                    </a:lnTo>
                    <a:lnTo>
                      <a:pt x="1075" y="1360"/>
                    </a:lnTo>
                    <a:lnTo>
                      <a:pt x="1083" y="1357"/>
                    </a:lnTo>
                    <a:lnTo>
                      <a:pt x="1092" y="1355"/>
                    </a:lnTo>
                    <a:lnTo>
                      <a:pt x="1101" y="1353"/>
                    </a:lnTo>
                    <a:lnTo>
                      <a:pt x="1109" y="1352"/>
                    </a:lnTo>
                    <a:lnTo>
                      <a:pt x="1118" y="1352"/>
                    </a:lnTo>
                    <a:lnTo>
                      <a:pt x="1126" y="1353"/>
                    </a:lnTo>
                    <a:lnTo>
                      <a:pt x="1135" y="1354"/>
                    </a:lnTo>
                    <a:lnTo>
                      <a:pt x="1143" y="1356"/>
                    </a:lnTo>
                    <a:lnTo>
                      <a:pt x="1151" y="1359"/>
                    </a:lnTo>
                    <a:lnTo>
                      <a:pt x="1160" y="1362"/>
                    </a:lnTo>
                    <a:lnTo>
                      <a:pt x="1167" y="1366"/>
                    </a:lnTo>
                    <a:lnTo>
                      <a:pt x="1174" y="1371"/>
                    </a:lnTo>
                    <a:lnTo>
                      <a:pt x="1180" y="1377"/>
                    </a:lnTo>
                    <a:lnTo>
                      <a:pt x="1186" y="1383"/>
                    </a:lnTo>
                    <a:lnTo>
                      <a:pt x="1191" y="1391"/>
                    </a:lnTo>
                    <a:lnTo>
                      <a:pt x="1196" y="1399"/>
                    </a:lnTo>
                    <a:lnTo>
                      <a:pt x="1200" y="1407"/>
                    </a:lnTo>
                    <a:lnTo>
                      <a:pt x="1202" y="1417"/>
                    </a:lnTo>
                    <a:lnTo>
                      <a:pt x="1204" y="1427"/>
                    </a:lnTo>
                    <a:lnTo>
                      <a:pt x="1206" y="1438"/>
                    </a:lnTo>
                    <a:lnTo>
                      <a:pt x="1206" y="1450"/>
                    </a:lnTo>
                    <a:lnTo>
                      <a:pt x="1205" y="1461"/>
                    </a:lnTo>
                    <a:lnTo>
                      <a:pt x="1203" y="1471"/>
                    </a:lnTo>
                    <a:lnTo>
                      <a:pt x="1200" y="1480"/>
                    </a:lnTo>
                    <a:lnTo>
                      <a:pt x="1197" y="1488"/>
                    </a:lnTo>
                    <a:lnTo>
                      <a:pt x="1192" y="1496"/>
                    </a:lnTo>
                    <a:lnTo>
                      <a:pt x="1187" y="1503"/>
                    </a:lnTo>
                    <a:lnTo>
                      <a:pt x="1181" y="1509"/>
                    </a:lnTo>
                    <a:lnTo>
                      <a:pt x="1175" y="1515"/>
                    </a:lnTo>
                    <a:lnTo>
                      <a:pt x="1168" y="1520"/>
                    </a:lnTo>
                    <a:lnTo>
                      <a:pt x="1161" y="1524"/>
                    </a:lnTo>
                    <a:lnTo>
                      <a:pt x="1152" y="1529"/>
                    </a:lnTo>
                    <a:lnTo>
                      <a:pt x="1145" y="1532"/>
                    </a:lnTo>
                    <a:lnTo>
                      <a:pt x="1136" y="1534"/>
                    </a:lnTo>
                    <a:lnTo>
                      <a:pt x="1128" y="1535"/>
                    </a:lnTo>
                    <a:lnTo>
                      <a:pt x="1120" y="1536"/>
                    </a:lnTo>
                    <a:lnTo>
                      <a:pt x="1111" y="1536"/>
                    </a:lnTo>
                    <a:lnTo>
                      <a:pt x="1103" y="1536"/>
                    </a:lnTo>
                    <a:lnTo>
                      <a:pt x="1095" y="1534"/>
                    </a:lnTo>
                    <a:lnTo>
                      <a:pt x="1086" y="1532"/>
                    </a:lnTo>
                    <a:lnTo>
                      <a:pt x="1077" y="1529"/>
                    </a:lnTo>
                    <a:lnTo>
                      <a:pt x="1070" y="1526"/>
                    </a:lnTo>
                    <a:lnTo>
                      <a:pt x="1062" y="1521"/>
                    </a:lnTo>
                    <a:lnTo>
                      <a:pt x="1056" y="1516"/>
                    </a:lnTo>
                    <a:lnTo>
                      <a:pt x="1049" y="1511"/>
                    </a:lnTo>
                    <a:lnTo>
                      <a:pt x="1043" y="1504"/>
                    </a:lnTo>
                    <a:lnTo>
                      <a:pt x="1038" y="1497"/>
                    </a:lnTo>
                    <a:lnTo>
                      <a:pt x="1034" y="1490"/>
                    </a:lnTo>
                    <a:lnTo>
                      <a:pt x="1030" y="1481"/>
                    </a:lnTo>
                    <a:lnTo>
                      <a:pt x="1027" y="1472"/>
                    </a:lnTo>
                    <a:lnTo>
                      <a:pt x="1025" y="1463"/>
                    </a:lnTo>
                    <a:close/>
                    <a:moveTo>
                      <a:pt x="839" y="1142"/>
                    </a:moveTo>
                    <a:lnTo>
                      <a:pt x="982" y="1348"/>
                    </a:lnTo>
                    <a:lnTo>
                      <a:pt x="972" y="1364"/>
                    </a:lnTo>
                    <a:lnTo>
                      <a:pt x="964" y="1380"/>
                    </a:lnTo>
                    <a:lnTo>
                      <a:pt x="958" y="1397"/>
                    </a:lnTo>
                    <a:lnTo>
                      <a:pt x="954" y="1412"/>
                    </a:lnTo>
                    <a:lnTo>
                      <a:pt x="951" y="1427"/>
                    </a:lnTo>
                    <a:lnTo>
                      <a:pt x="950" y="1442"/>
                    </a:lnTo>
                    <a:lnTo>
                      <a:pt x="950" y="1458"/>
                    </a:lnTo>
                    <a:lnTo>
                      <a:pt x="952" y="1472"/>
                    </a:lnTo>
                    <a:lnTo>
                      <a:pt x="955" y="1486"/>
                    </a:lnTo>
                    <a:lnTo>
                      <a:pt x="959" y="1500"/>
                    </a:lnTo>
                    <a:lnTo>
                      <a:pt x="965" y="1512"/>
                    </a:lnTo>
                    <a:lnTo>
                      <a:pt x="971" y="1526"/>
                    </a:lnTo>
                    <a:lnTo>
                      <a:pt x="979" y="1537"/>
                    </a:lnTo>
                    <a:lnTo>
                      <a:pt x="988" y="1548"/>
                    </a:lnTo>
                    <a:lnTo>
                      <a:pt x="997" y="1558"/>
                    </a:lnTo>
                    <a:lnTo>
                      <a:pt x="1007" y="1568"/>
                    </a:lnTo>
                    <a:lnTo>
                      <a:pt x="1019" y="1576"/>
                    </a:lnTo>
                    <a:lnTo>
                      <a:pt x="1031" y="1584"/>
                    </a:lnTo>
                    <a:lnTo>
                      <a:pt x="1043" y="1591"/>
                    </a:lnTo>
                    <a:lnTo>
                      <a:pt x="1056" y="1597"/>
                    </a:lnTo>
                    <a:lnTo>
                      <a:pt x="1069" y="1602"/>
                    </a:lnTo>
                    <a:lnTo>
                      <a:pt x="1082" y="1606"/>
                    </a:lnTo>
                    <a:lnTo>
                      <a:pt x="1097" y="1608"/>
                    </a:lnTo>
                    <a:lnTo>
                      <a:pt x="1111" y="1609"/>
                    </a:lnTo>
                    <a:lnTo>
                      <a:pt x="1125" y="1609"/>
                    </a:lnTo>
                    <a:lnTo>
                      <a:pt x="1139" y="1608"/>
                    </a:lnTo>
                    <a:lnTo>
                      <a:pt x="1153" y="1605"/>
                    </a:lnTo>
                    <a:lnTo>
                      <a:pt x="1168" y="1601"/>
                    </a:lnTo>
                    <a:lnTo>
                      <a:pt x="1181" y="1594"/>
                    </a:lnTo>
                    <a:lnTo>
                      <a:pt x="1195" y="1587"/>
                    </a:lnTo>
                    <a:lnTo>
                      <a:pt x="1208" y="1579"/>
                    </a:lnTo>
                    <a:lnTo>
                      <a:pt x="1220" y="1568"/>
                    </a:lnTo>
                    <a:lnTo>
                      <a:pt x="1232" y="1558"/>
                    </a:lnTo>
                    <a:lnTo>
                      <a:pt x="1242" y="1547"/>
                    </a:lnTo>
                    <a:lnTo>
                      <a:pt x="1250" y="1536"/>
                    </a:lnTo>
                    <a:lnTo>
                      <a:pt x="1258" y="1524"/>
                    </a:lnTo>
                    <a:lnTo>
                      <a:pt x="1264" y="1512"/>
                    </a:lnTo>
                    <a:lnTo>
                      <a:pt x="1269" y="1500"/>
                    </a:lnTo>
                    <a:lnTo>
                      <a:pt x="1273" y="1488"/>
                    </a:lnTo>
                    <a:lnTo>
                      <a:pt x="1276" y="1475"/>
                    </a:lnTo>
                    <a:lnTo>
                      <a:pt x="1278" y="1463"/>
                    </a:lnTo>
                    <a:lnTo>
                      <a:pt x="1279" y="1450"/>
                    </a:lnTo>
                    <a:lnTo>
                      <a:pt x="1279" y="1438"/>
                    </a:lnTo>
                    <a:lnTo>
                      <a:pt x="1278" y="1425"/>
                    </a:lnTo>
                    <a:lnTo>
                      <a:pt x="1276" y="1413"/>
                    </a:lnTo>
                    <a:lnTo>
                      <a:pt x="1273" y="1402"/>
                    </a:lnTo>
                    <a:lnTo>
                      <a:pt x="1269" y="1390"/>
                    </a:lnTo>
                    <a:lnTo>
                      <a:pt x="1265" y="1378"/>
                    </a:lnTo>
                    <a:lnTo>
                      <a:pt x="1260" y="1367"/>
                    </a:lnTo>
                    <a:lnTo>
                      <a:pt x="1253" y="1356"/>
                    </a:lnTo>
                    <a:lnTo>
                      <a:pt x="1247" y="1346"/>
                    </a:lnTo>
                    <a:lnTo>
                      <a:pt x="1239" y="1337"/>
                    </a:lnTo>
                    <a:lnTo>
                      <a:pt x="1231" y="1328"/>
                    </a:lnTo>
                    <a:lnTo>
                      <a:pt x="1221" y="1319"/>
                    </a:lnTo>
                    <a:lnTo>
                      <a:pt x="1211" y="1311"/>
                    </a:lnTo>
                    <a:lnTo>
                      <a:pt x="1201" y="1304"/>
                    </a:lnTo>
                    <a:lnTo>
                      <a:pt x="1190" y="1298"/>
                    </a:lnTo>
                    <a:lnTo>
                      <a:pt x="1178" y="1292"/>
                    </a:lnTo>
                    <a:lnTo>
                      <a:pt x="1166" y="1288"/>
                    </a:lnTo>
                    <a:lnTo>
                      <a:pt x="1152" y="1284"/>
                    </a:lnTo>
                    <a:lnTo>
                      <a:pt x="1139" y="1281"/>
                    </a:lnTo>
                    <a:lnTo>
                      <a:pt x="1125" y="1280"/>
                    </a:lnTo>
                    <a:lnTo>
                      <a:pt x="1111" y="1279"/>
                    </a:lnTo>
                    <a:lnTo>
                      <a:pt x="1097" y="1280"/>
                    </a:lnTo>
                    <a:lnTo>
                      <a:pt x="1087" y="1281"/>
                    </a:lnTo>
                    <a:lnTo>
                      <a:pt x="1077" y="1283"/>
                    </a:lnTo>
                    <a:lnTo>
                      <a:pt x="1070" y="1285"/>
                    </a:lnTo>
                    <a:lnTo>
                      <a:pt x="1063" y="1288"/>
                    </a:lnTo>
                    <a:lnTo>
                      <a:pt x="1051" y="1293"/>
                    </a:lnTo>
                    <a:lnTo>
                      <a:pt x="1037" y="1298"/>
                    </a:lnTo>
                    <a:lnTo>
                      <a:pt x="1032" y="1287"/>
                    </a:lnTo>
                    <a:lnTo>
                      <a:pt x="1022" y="1271"/>
                    </a:lnTo>
                    <a:lnTo>
                      <a:pt x="1008" y="1251"/>
                    </a:lnTo>
                    <a:lnTo>
                      <a:pt x="992" y="1227"/>
                    </a:lnTo>
                    <a:lnTo>
                      <a:pt x="961" y="1183"/>
                    </a:lnTo>
                    <a:lnTo>
                      <a:pt x="938" y="1150"/>
                    </a:lnTo>
                    <a:lnTo>
                      <a:pt x="929" y="1137"/>
                    </a:lnTo>
                    <a:lnTo>
                      <a:pt x="920" y="1125"/>
                    </a:lnTo>
                    <a:lnTo>
                      <a:pt x="912" y="1113"/>
                    </a:lnTo>
                    <a:lnTo>
                      <a:pt x="904" y="1100"/>
                    </a:lnTo>
                    <a:lnTo>
                      <a:pt x="897" y="1092"/>
                    </a:lnTo>
                    <a:lnTo>
                      <a:pt x="887" y="1081"/>
                    </a:lnTo>
                    <a:lnTo>
                      <a:pt x="876" y="1066"/>
                    </a:lnTo>
                    <a:lnTo>
                      <a:pt x="865" y="1049"/>
                    </a:lnTo>
                    <a:lnTo>
                      <a:pt x="853" y="1032"/>
                    </a:lnTo>
                    <a:lnTo>
                      <a:pt x="842" y="1014"/>
                    </a:lnTo>
                    <a:lnTo>
                      <a:pt x="832" y="1000"/>
                    </a:lnTo>
                    <a:lnTo>
                      <a:pt x="822" y="988"/>
                    </a:lnTo>
                    <a:lnTo>
                      <a:pt x="788" y="986"/>
                    </a:lnTo>
                    <a:lnTo>
                      <a:pt x="756" y="985"/>
                    </a:lnTo>
                    <a:lnTo>
                      <a:pt x="724" y="984"/>
                    </a:lnTo>
                    <a:lnTo>
                      <a:pt x="693" y="985"/>
                    </a:lnTo>
                    <a:lnTo>
                      <a:pt x="632" y="986"/>
                    </a:lnTo>
                    <a:lnTo>
                      <a:pt x="572" y="987"/>
                    </a:lnTo>
                    <a:lnTo>
                      <a:pt x="543" y="987"/>
                    </a:lnTo>
                    <a:lnTo>
                      <a:pt x="513" y="985"/>
                    </a:lnTo>
                    <a:lnTo>
                      <a:pt x="483" y="983"/>
                    </a:lnTo>
                    <a:lnTo>
                      <a:pt x="453" y="979"/>
                    </a:lnTo>
                    <a:lnTo>
                      <a:pt x="424" y="973"/>
                    </a:lnTo>
                    <a:lnTo>
                      <a:pt x="394" y="965"/>
                    </a:lnTo>
                    <a:lnTo>
                      <a:pt x="378" y="960"/>
                    </a:lnTo>
                    <a:lnTo>
                      <a:pt x="363" y="954"/>
                    </a:lnTo>
                    <a:lnTo>
                      <a:pt x="348" y="949"/>
                    </a:lnTo>
                    <a:lnTo>
                      <a:pt x="332" y="942"/>
                    </a:lnTo>
                    <a:lnTo>
                      <a:pt x="310" y="932"/>
                    </a:lnTo>
                    <a:lnTo>
                      <a:pt x="290" y="921"/>
                    </a:lnTo>
                    <a:lnTo>
                      <a:pt x="270" y="909"/>
                    </a:lnTo>
                    <a:lnTo>
                      <a:pt x="250" y="895"/>
                    </a:lnTo>
                    <a:lnTo>
                      <a:pt x="231" y="880"/>
                    </a:lnTo>
                    <a:lnTo>
                      <a:pt x="213" y="865"/>
                    </a:lnTo>
                    <a:lnTo>
                      <a:pt x="196" y="849"/>
                    </a:lnTo>
                    <a:lnTo>
                      <a:pt x="179" y="832"/>
                    </a:lnTo>
                    <a:lnTo>
                      <a:pt x="163" y="812"/>
                    </a:lnTo>
                    <a:lnTo>
                      <a:pt x="149" y="793"/>
                    </a:lnTo>
                    <a:lnTo>
                      <a:pt x="136" y="773"/>
                    </a:lnTo>
                    <a:lnTo>
                      <a:pt x="123" y="751"/>
                    </a:lnTo>
                    <a:lnTo>
                      <a:pt x="111" y="728"/>
                    </a:lnTo>
                    <a:lnTo>
                      <a:pt x="101" y="705"/>
                    </a:lnTo>
                    <a:lnTo>
                      <a:pt x="92" y="680"/>
                    </a:lnTo>
                    <a:lnTo>
                      <a:pt x="85" y="654"/>
                    </a:lnTo>
                    <a:lnTo>
                      <a:pt x="80" y="634"/>
                    </a:lnTo>
                    <a:lnTo>
                      <a:pt x="77" y="614"/>
                    </a:lnTo>
                    <a:lnTo>
                      <a:pt x="74" y="594"/>
                    </a:lnTo>
                    <a:lnTo>
                      <a:pt x="72" y="574"/>
                    </a:lnTo>
                    <a:lnTo>
                      <a:pt x="71" y="554"/>
                    </a:lnTo>
                    <a:lnTo>
                      <a:pt x="72" y="534"/>
                    </a:lnTo>
                    <a:lnTo>
                      <a:pt x="73" y="514"/>
                    </a:lnTo>
                    <a:lnTo>
                      <a:pt x="74" y="495"/>
                    </a:lnTo>
                    <a:lnTo>
                      <a:pt x="77" y="475"/>
                    </a:lnTo>
                    <a:lnTo>
                      <a:pt x="81" y="455"/>
                    </a:lnTo>
                    <a:lnTo>
                      <a:pt x="85" y="437"/>
                    </a:lnTo>
                    <a:lnTo>
                      <a:pt x="90" y="418"/>
                    </a:lnTo>
                    <a:lnTo>
                      <a:pt x="96" y="400"/>
                    </a:lnTo>
                    <a:lnTo>
                      <a:pt x="103" y="381"/>
                    </a:lnTo>
                    <a:lnTo>
                      <a:pt x="111" y="363"/>
                    </a:lnTo>
                    <a:lnTo>
                      <a:pt x="120" y="345"/>
                    </a:lnTo>
                    <a:lnTo>
                      <a:pt x="129" y="328"/>
                    </a:lnTo>
                    <a:lnTo>
                      <a:pt x="138" y="310"/>
                    </a:lnTo>
                    <a:lnTo>
                      <a:pt x="149" y="294"/>
                    </a:lnTo>
                    <a:lnTo>
                      <a:pt x="160" y="278"/>
                    </a:lnTo>
                    <a:lnTo>
                      <a:pt x="171" y="263"/>
                    </a:lnTo>
                    <a:lnTo>
                      <a:pt x="183" y="247"/>
                    </a:lnTo>
                    <a:lnTo>
                      <a:pt x="197" y="232"/>
                    </a:lnTo>
                    <a:lnTo>
                      <a:pt x="210" y="218"/>
                    </a:lnTo>
                    <a:lnTo>
                      <a:pt x="224" y="204"/>
                    </a:lnTo>
                    <a:lnTo>
                      <a:pt x="238" y="191"/>
                    </a:lnTo>
                    <a:lnTo>
                      <a:pt x="253" y="178"/>
                    </a:lnTo>
                    <a:lnTo>
                      <a:pt x="269" y="166"/>
                    </a:lnTo>
                    <a:lnTo>
                      <a:pt x="284" y="155"/>
                    </a:lnTo>
                    <a:lnTo>
                      <a:pt x="301" y="144"/>
                    </a:lnTo>
                    <a:lnTo>
                      <a:pt x="317" y="135"/>
                    </a:lnTo>
                    <a:lnTo>
                      <a:pt x="335" y="125"/>
                    </a:lnTo>
                    <a:lnTo>
                      <a:pt x="358" y="113"/>
                    </a:lnTo>
                    <a:lnTo>
                      <a:pt x="382" y="104"/>
                    </a:lnTo>
                    <a:lnTo>
                      <a:pt x="408" y="95"/>
                    </a:lnTo>
                    <a:lnTo>
                      <a:pt x="434" y="88"/>
                    </a:lnTo>
                    <a:lnTo>
                      <a:pt x="461" y="82"/>
                    </a:lnTo>
                    <a:lnTo>
                      <a:pt x="490" y="78"/>
                    </a:lnTo>
                    <a:lnTo>
                      <a:pt x="518" y="75"/>
                    </a:lnTo>
                    <a:lnTo>
                      <a:pt x="548" y="73"/>
                    </a:lnTo>
                    <a:lnTo>
                      <a:pt x="548" y="0"/>
                    </a:lnTo>
                    <a:lnTo>
                      <a:pt x="525" y="1"/>
                    </a:lnTo>
                    <a:lnTo>
                      <a:pt x="504" y="3"/>
                    </a:lnTo>
                    <a:lnTo>
                      <a:pt x="483" y="6"/>
                    </a:lnTo>
                    <a:lnTo>
                      <a:pt x="461" y="9"/>
                    </a:lnTo>
                    <a:lnTo>
                      <a:pt x="440" y="14"/>
                    </a:lnTo>
                    <a:lnTo>
                      <a:pt x="419" y="19"/>
                    </a:lnTo>
                    <a:lnTo>
                      <a:pt x="399" y="25"/>
                    </a:lnTo>
                    <a:lnTo>
                      <a:pt x="378" y="31"/>
                    </a:lnTo>
                    <a:lnTo>
                      <a:pt x="358" y="39"/>
                    </a:lnTo>
                    <a:lnTo>
                      <a:pt x="338" y="48"/>
                    </a:lnTo>
                    <a:lnTo>
                      <a:pt x="318" y="57"/>
                    </a:lnTo>
                    <a:lnTo>
                      <a:pt x="299" y="67"/>
                    </a:lnTo>
                    <a:lnTo>
                      <a:pt x="281" y="77"/>
                    </a:lnTo>
                    <a:lnTo>
                      <a:pt x="263" y="88"/>
                    </a:lnTo>
                    <a:lnTo>
                      <a:pt x="244" y="100"/>
                    </a:lnTo>
                    <a:lnTo>
                      <a:pt x="227" y="112"/>
                    </a:lnTo>
                    <a:lnTo>
                      <a:pt x="210" y="126"/>
                    </a:lnTo>
                    <a:lnTo>
                      <a:pt x="194" y="139"/>
                    </a:lnTo>
                    <a:lnTo>
                      <a:pt x="177" y="153"/>
                    </a:lnTo>
                    <a:lnTo>
                      <a:pt x="162" y="168"/>
                    </a:lnTo>
                    <a:lnTo>
                      <a:pt x="147" y="183"/>
                    </a:lnTo>
                    <a:lnTo>
                      <a:pt x="133" y="200"/>
                    </a:lnTo>
                    <a:lnTo>
                      <a:pt x="120" y="216"/>
                    </a:lnTo>
                    <a:lnTo>
                      <a:pt x="106" y="232"/>
                    </a:lnTo>
                    <a:lnTo>
                      <a:pt x="94" y="249"/>
                    </a:lnTo>
                    <a:lnTo>
                      <a:pt x="83" y="268"/>
                    </a:lnTo>
                    <a:lnTo>
                      <a:pt x="72" y="285"/>
                    </a:lnTo>
                    <a:lnTo>
                      <a:pt x="62" y="304"/>
                    </a:lnTo>
                    <a:lnTo>
                      <a:pt x="52" y="322"/>
                    </a:lnTo>
                    <a:lnTo>
                      <a:pt x="43" y="342"/>
                    </a:lnTo>
                    <a:lnTo>
                      <a:pt x="35" y="361"/>
                    </a:lnTo>
                    <a:lnTo>
                      <a:pt x="28" y="381"/>
                    </a:lnTo>
                    <a:lnTo>
                      <a:pt x="21" y="405"/>
                    </a:lnTo>
                    <a:lnTo>
                      <a:pt x="15" y="427"/>
                    </a:lnTo>
                    <a:lnTo>
                      <a:pt x="10" y="450"/>
                    </a:lnTo>
                    <a:lnTo>
                      <a:pt x="6" y="474"/>
                    </a:lnTo>
                    <a:lnTo>
                      <a:pt x="3" y="496"/>
                    </a:lnTo>
                    <a:lnTo>
                      <a:pt x="1" y="518"/>
                    </a:lnTo>
                    <a:lnTo>
                      <a:pt x="0" y="541"/>
                    </a:lnTo>
                    <a:lnTo>
                      <a:pt x="0" y="563"/>
                    </a:lnTo>
                    <a:lnTo>
                      <a:pt x="2" y="585"/>
                    </a:lnTo>
                    <a:lnTo>
                      <a:pt x="4" y="606"/>
                    </a:lnTo>
                    <a:lnTo>
                      <a:pt x="7" y="628"/>
                    </a:lnTo>
                    <a:lnTo>
                      <a:pt x="10" y="649"/>
                    </a:lnTo>
                    <a:lnTo>
                      <a:pt x="15" y="669"/>
                    </a:lnTo>
                    <a:lnTo>
                      <a:pt x="21" y="690"/>
                    </a:lnTo>
                    <a:lnTo>
                      <a:pt x="28" y="710"/>
                    </a:lnTo>
                    <a:lnTo>
                      <a:pt x="35" y="730"/>
                    </a:lnTo>
                    <a:lnTo>
                      <a:pt x="43" y="750"/>
                    </a:lnTo>
                    <a:lnTo>
                      <a:pt x="53" y="769"/>
                    </a:lnTo>
                    <a:lnTo>
                      <a:pt x="63" y="787"/>
                    </a:lnTo>
                    <a:lnTo>
                      <a:pt x="74" y="805"/>
                    </a:lnTo>
                    <a:lnTo>
                      <a:pt x="86" y="824"/>
                    </a:lnTo>
                    <a:lnTo>
                      <a:pt x="98" y="841"/>
                    </a:lnTo>
                    <a:lnTo>
                      <a:pt x="111" y="857"/>
                    </a:lnTo>
                    <a:lnTo>
                      <a:pt x="126" y="873"/>
                    </a:lnTo>
                    <a:lnTo>
                      <a:pt x="140" y="889"/>
                    </a:lnTo>
                    <a:lnTo>
                      <a:pt x="156" y="905"/>
                    </a:lnTo>
                    <a:lnTo>
                      <a:pt x="172" y="919"/>
                    </a:lnTo>
                    <a:lnTo>
                      <a:pt x="189" y="933"/>
                    </a:lnTo>
                    <a:lnTo>
                      <a:pt x="207" y="947"/>
                    </a:lnTo>
                    <a:lnTo>
                      <a:pt x="225" y="959"/>
                    </a:lnTo>
                    <a:lnTo>
                      <a:pt x="243" y="973"/>
                    </a:lnTo>
                    <a:lnTo>
                      <a:pt x="263" y="984"/>
                    </a:lnTo>
                    <a:lnTo>
                      <a:pt x="279" y="993"/>
                    </a:lnTo>
                    <a:lnTo>
                      <a:pt x="294" y="1001"/>
                    </a:lnTo>
                    <a:lnTo>
                      <a:pt x="310" y="1008"/>
                    </a:lnTo>
                    <a:lnTo>
                      <a:pt x="326" y="1015"/>
                    </a:lnTo>
                    <a:lnTo>
                      <a:pt x="356" y="1026"/>
                    </a:lnTo>
                    <a:lnTo>
                      <a:pt x="386" y="1037"/>
                    </a:lnTo>
                    <a:lnTo>
                      <a:pt x="417" y="1045"/>
                    </a:lnTo>
                    <a:lnTo>
                      <a:pt x="447" y="1050"/>
                    </a:lnTo>
                    <a:lnTo>
                      <a:pt x="479" y="1055"/>
                    </a:lnTo>
                    <a:lnTo>
                      <a:pt x="509" y="1058"/>
                    </a:lnTo>
                    <a:lnTo>
                      <a:pt x="541" y="1060"/>
                    </a:lnTo>
                    <a:lnTo>
                      <a:pt x="573" y="1061"/>
                    </a:lnTo>
                    <a:lnTo>
                      <a:pt x="606" y="1061"/>
                    </a:lnTo>
                    <a:lnTo>
                      <a:pt x="640" y="1061"/>
                    </a:lnTo>
                    <a:lnTo>
                      <a:pt x="710" y="1061"/>
                    </a:lnTo>
                    <a:lnTo>
                      <a:pt x="786" y="1060"/>
                    </a:lnTo>
                    <a:lnTo>
                      <a:pt x="791" y="1070"/>
                    </a:lnTo>
                    <a:lnTo>
                      <a:pt x="797" y="1080"/>
                    </a:lnTo>
                    <a:lnTo>
                      <a:pt x="804" y="1090"/>
                    </a:lnTo>
                    <a:lnTo>
                      <a:pt x="813" y="1100"/>
                    </a:lnTo>
                    <a:lnTo>
                      <a:pt x="820" y="1111"/>
                    </a:lnTo>
                    <a:lnTo>
                      <a:pt x="828" y="1122"/>
                    </a:lnTo>
                    <a:lnTo>
                      <a:pt x="834" y="1132"/>
                    </a:lnTo>
                    <a:lnTo>
                      <a:pt x="839" y="114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0" name="Freeform 10"/>
              <p:cNvSpPr>
                <a:spLocks noEditPoints="1"/>
              </p:cNvSpPr>
              <p:nvPr/>
            </p:nvSpPr>
            <p:spPr bwMode="auto">
              <a:xfrm>
                <a:off x="962025" y="2662238"/>
                <a:ext cx="339725" cy="231775"/>
              </a:xfrm>
              <a:custGeom>
                <a:avLst/>
                <a:gdLst>
                  <a:gd name="T0" fmla="*/ 1193 w 1287"/>
                  <a:gd name="T1" fmla="*/ 226 h 878"/>
                  <a:gd name="T2" fmla="*/ 1158 w 1287"/>
                  <a:gd name="T3" fmla="*/ 250 h 878"/>
                  <a:gd name="T4" fmla="*/ 1116 w 1287"/>
                  <a:gd name="T5" fmla="*/ 257 h 878"/>
                  <a:gd name="T6" fmla="*/ 1074 w 1287"/>
                  <a:gd name="T7" fmla="*/ 246 h 878"/>
                  <a:gd name="T8" fmla="*/ 1042 w 1287"/>
                  <a:gd name="T9" fmla="*/ 218 h 878"/>
                  <a:gd name="T10" fmla="*/ 1029 w 1287"/>
                  <a:gd name="T11" fmla="*/ 172 h 878"/>
                  <a:gd name="T12" fmla="*/ 1039 w 1287"/>
                  <a:gd name="T13" fmla="*/ 120 h 878"/>
                  <a:gd name="T14" fmla="*/ 1068 w 1287"/>
                  <a:gd name="T15" fmla="*/ 88 h 878"/>
                  <a:gd name="T16" fmla="*/ 1109 w 1287"/>
                  <a:gd name="T17" fmla="*/ 75 h 878"/>
                  <a:gd name="T18" fmla="*/ 1152 w 1287"/>
                  <a:gd name="T19" fmla="*/ 79 h 878"/>
                  <a:gd name="T20" fmla="*/ 1188 w 1287"/>
                  <a:gd name="T21" fmla="*/ 100 h 878"/>
                  <a:gd name="T22" fmla="*/ 1210 w 1287"/>
                  <a:gd name="T23" fmla="*/ 138 h 878"/>
                  <a:gd name="T24" fmla="*/ 1209 w 1287"/>
                  <a:gd name="T25" fmla="*/ 193 h 878"/>
                  <a:gd name="T26" fmla="*/ 508 w 1287"/>
                  <a:gd name="T27" fmla="*/ 369 h 878"/>
                  <a:gd name="T28" fmla="*/ 275 w 1287"/>
                  <a:gd name="T29" fmla="*/ 366 h 878"/>
                  <a:gd name="T30" fmla="*/ 169 w 1287"/>
                  <a:gd name="T31" fmla="*/ 385 h 878"/>
                  <a:gd name="T32" fmla="*/ 87 w 1287"/>
                  <a:gd name="T33" fmla="*/ 433 h 878"/>
                  <a:gd name="T34" fmla="*/ 31 w 1287"/>
                  <a:gd name="T35" fmla="*/ 503 h 878"/>
                  <a:gd name="T36" fmla="*/ 3 w 1287"/>
                  <a:gd name="T37" fmla="*/ 585 h 878"/>
                  <a:gd name="T38" fmla="*/ 4 w 1287"/>
                  <a:gd name="T39" fmla="*/ 671 h 878"/>
                  <a:gd name="T40" fmla="*/ 36 w 1287"/>
                  <a:gd name="T41" fmla="*/ 751 h 878"/>
                  <a:gd name="T42" fmla="*/ 98 w 1287"/>
                  <a:gd name="T43" fmla="*/ 819 h 878"/>
                  <a:gd name="T44" fmla="*/ 167 w 1287"/>
                  <a:gd name="T45" fmla="*/ 861 h 878"/>
                  <a:gd name="T46" fmla="*/ 260 w 1287"/>
                  <a:gd name="T47" fmla="*/ 877 h 878"/>
                  <a:gd name="T48" fmla="*/ 293 w 1287"/>
                  <a:gd name="T49" fmla="*/ 805 h 878"/>
                  <a:gd name="T50" fmla="*/ 195 w 1287"/>
                  <a:gd name="T51" fmla="*/ 794 h 878"/>
                  <a:gd name="T52" fmla="*/ 134 w 1287"/>
                  <a:gd name="T53" fmla="*/ 762 h 878"/>
                  <a:gd name="T54" fmla="*/ 87 w 1287"/>
                  <a:gd name="T55" fmla="*/ 698 h 878"/>
                  <a:gd name="T56" fmla="*/ 71 w 1287"/>
                  <a:gd name="T57" fmla="*/ 622 h 878"/>
                  <a:gd name="T58" fmla="*/ 87 w 1287"/>
                  <a:gd name="T59" fmla="*/ 548 h 878"/>
                  <a:gd name="T60" fmla="*/ 131 w 1287"/>
                  <a:gd name="T61" fmla="*/ 487 h 878"/>
                  <a:gd name="T62" fmla="*/ 197 w 1287"/>
                  <a:gd name="T63" fmla="*/ 450 h 878"/>
                  <a:gd name="T64" fmla="*/ 277 w 1287"/>
                  <a:gd name="T65" fmla="*/ 439 h 878"/>
                  <a:gd name="T66" fmla="*/ 450 w 1287"/>
                  <a:gd name="T67" fmla="*/ 440 h 878"/>
                  <a:gd name="T68" fmla="*/ 649 w 1287"/>
                  <a:gd name="T69" fmla="*/ 440 h 878"/>
                  <a:gd name="T70" fmla="*/ 744 w 1287"/>
                  <a:gd name="T71" fmla="*/ 354 h 878"/>
                  <a:gd name="T72" fmla="*/ 823 w 1287"/>
                  <a:gd name="T73" fmla="*/ 241 h 878"/>
                  <a:gd name="T74" fmla="*/ 958 w 1287"/>
                  <a:gd name="T75" fmla="*/ 194 h 878"/>
                  <a:gd name="T76" fmla="*/ 974 w 1287"/>
                  <a:gd name="T77" fmla="*/ 239 h 878"/>
                  <a:gd name="T78" fmla="*/ 1005 w 1287"/>
                  <a:gd name="T79" fmla="*/ 281 h 878"/>
                  <a:gd name="T80" fmla="*/ 1049 w 1287"/>
                  <a:gd name="T81" fmla="*/ 312 h 878"/>
                  <a:gd name="T82" fmla="*/ 1101 w 1287"/>
                  <a:gd name="T83" fmla="*/ 330 h 878"/>
                  <a:gd name="T84" fmla="*/ 1159 w 1287"/>
                  <a:gd name="T85" fmla="*/ 325 h 878"/>
                  <a:gd name="T86" fmla="*/ 1218 w 1287"/>
                  <a:gd name="T87" fmla="*/ 297 h 878"/>
                  <a:gd name="T88" fmla="*/ 1270 w 1287"/>
                  <a:gd name="T89" fmla="*/ 237 h 878"/>
                  <a:gd name="T90" fmla="*/ 1287 w 1287"/>
                  <a:gd name="T91" fmla="*/ 165 h 878"/>
                  <a:gd name="T92" fmla="*/ 1269 w 1287"/>
                  <a:gd name="T93" fmla="*/ 96 h 878"/>
                  <a:gd name="T94" fmla="*/ 1226 w 1287"/>
                  <a:gd name="T95" fmla="*/ 38 h 878"/>
                  <a:gd name="T96" fmla="*/ 1162 w 1287"/>
                  <a:gd name="T97" fmla="*/ 5 h 878"/>
                  <a:gd name="T98" fmla="*/ 1086 w 1287"/>
                  <a:gd name="T99" fmla="*/ 5 h 878"/>
                  <a:gd name="T100" fmla="*/ 1012 w 1287"/>
                  <a:gd name="T101" fmla="*/ 43 h 878"/>
                  <a:gd name="T102" fmla="*/ 973 w 1287"/>
                  <a:gd name="T103" fmla="*/ 97 h 878"/>
                  <a:gd name="T104" fmla="*/ 797 w 1287"/>
                  <a:gd name="T105" fmla="*/ 141 h 878"/>
                  <a:gd name="T106" fmla="*/ 762 w 1287"/>
                  <a:gd name="T107" fmla="*/ 193 h 8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287" h="878">
                    <a:moveTo>
                      <a:pt x="1209" y="193"/>
                    </a:moveTo>
                    <a:lnTo>
                      <a:pt x="1206" y="203"/>
                    </a:lnTo>
                    <a:lnTo>
                      <a:pt x="1202" y="211"/>
                    </a:lnTo>
                    <a:lnTo>
                      <a:pt x="1198" y="219"/>
                    </a:lnTo>
                    <a:lnTo>
                      <a:pt x="1193" y="226"/>
                    </a:lnTo>
                    <a:lnTo>
                      <a:pt x="1187" y="232"/>
                    </a:lnTo>
                    <a:lnTo>
                      <a:pt x="1180" y="238"/>
                    </a:lnTo>
                    <a:lnTo>
                      <a:pt x="1173" y="243"/>
                    </a:lnTo>
                    <a:lnTo>
                      <a:pt x="1166" y="247"/>
                    </a:lnTo>
                    <a:lnTo>
                      <a:pt x="1158" y="250"/>
                    </a:lnTo>
                    <a:lnTo>
                      <a:pt x="1150" y="253"/>
                    </a:lnTo>
                    <a:lnTo>
                      <a:pt x="1141" y="255"/>
                    </a:lnTo>
                    <a:lnTo>
                      <a:pt x="1133" y="256"/>
                    </a:lnTo>
                    <a:lnTo>
                      <a:pt x="1124" y="257"/>
                    </a:lnTo>
                    <a:lnTo>
                      <a:pt x="1116" y="257"/>
                    </a:lnTo>
                    <a:lnTo>
                      <a:pt x="1107" y="256"/>
                    </a:lnTo>
                    <a:lnTo>
                      <a:pt x="1099" y="254"/>
                    </a:lnTo>
                    <a:lnTo>
                      <a:pt x="1090" y="252"/>
                    </a:lnTo>
                    <a:lnTo>
                      <a:pt x="1082" y="249"/>
                    </a:lnTo>
                    <a:lnTo>
                      <a:pt x="1074" y="246"/>
                    </a:lnTo>
                    <a:lnTo>
                      <a:pt x="1066" y="241"/>
                    </a:lnTo>
                    <a:lnTo>
                      <a:pt x="1060" y="236"/>
                    </a:lnTo>
                    <a:lnTo>
                      <a:pt x="1053" y="231"/>
                    </a:lnTo>
                    <a:lnTo>
                      <a:pt x="1047" y="225"/>
                    </a:lnTo>
                    <a:lnTo>
                      <a:pt x="1042" y="218"/>
                    </a:lnTo>
                    <a:lnTo>
                      <a:pt x="1038" y="210"/>
                    </a:lnTo>
                    <a:lnTo>
                      <a:pt x="1034" y="202"/>
                    </a:lnTo>
                    <a:lnTo>
                      <a:pt x="1032" y="193"/>
                    </a:lnTo>
                    <a:lnTo>
                      <a:pt x="1030" y="182"/>
                    </a:lnTo>
                    <a:lnTo>
                      <a:pt x="1029" y="172"/>
                    </a:lnTo>
                    <a:lnTo>
                      <a:pt x="1029" y="161"/>
                    </a:lnTo>
                    <a:lnTo>
                      <a:pt x="1030" y="149"/>
                    </a:lnTo>
                    <a:lnTo>
                      <a:pt x="1033" y="137"/>
                    </a:lnTo>
                    <a:lnTo>
                      <a:pt x="1036" y="128"/>
                    </a:lnTo>
                    <a:lnTo>
                      <a:pt x="1039" y="120"/>
                    </a:lnTo>
                    <a:lnTo>
                      <a:pt x="1044" y="111"/>
                    </a:lnTo>
                    <a:lnTo>
                      <a:pt x="1049" y="104"/>
                    </a:lnTo>
                    <a:lnTo>
                      <a:pt x="1055" y="98"/>
                    </a:lnTo>
                    <a:lnTo>
                      <a:pt x="1061" y="93"/>
                    </a:lnTo>
                    <a:lnTo>
                      <a:pt x="1068" y="88"/>
                    </a:lnTo>
                    <a:lnTo>
                      <a:pt x="1076" y="84"/>
                    </a:lnTo>
                    <a:lnTo>
                      <a:pt x="1084" y="80"/>
                    </a:lnTo>
                    <a:lnTo>
                      <a:pt x="1092" y="78"/>
                    </a:lnTo>
                    <a:lnTo>
                      <a:pt x="1100" y="76"/>
                    </a:lnTo>
                    <a:lnTo>
                      <a:pt x="1109" y="75"/>
                    </a:lnTo>
                    <a:lnTo>
                      <a:pt x="1117" y="74"/>
                    </a:lnTo>
                    <a:lnTo>
                      <a:pt x="1126" y="74"/>
                    </a:lnTo>
                    <a:lnTo>
                      <a:pt x="1134" y="75"/>
                    </a:lnTo>
                    <a:lnTo>
                      <a:pt x="1143" y="76"/>
                    </a:lnTo>
                    <a:lnTo>
                      <a:pt x="1152" y="79"/>
                    </a:lnTo>
                    <a:lnTo>
                      <a:pt x="1160" y="81"/>
                    </a:lnTo>
                    <a:lnTo>
                      <a:pt x="1168" y="85"/>
                    </a:lnTo>
                    <a:lnTo>
                      <a:pt x="1175" y="89"/>
                    </a:lnTo>
                    <a:lnTo>
                      <a:pt x="1182" y="94"/>
                    </a:lnTo>
                    <a:lnTo>
                      <a:pt x="1188" y="100"/>
                    </a:lnTo>
                    <a:lnTo>
                      <a:pt x="1194" y="106"/>
                    </a:lnTo>
                    <a:lnTo>
                      <a:pt x="1199" y="113"/>
                    </a:lnTo>
                    <a:lnTo>
                      <a:pt x="1204" y="121"/>
                    </a:lnTo>
                    <a:lnTo>
                      <a:pt x="1207" y="129"/>
                    </a:lnTo>
                    <a:lnTo>
                      <a:pt x="1210" y="138"/>
                    </a:lnTo>
                    <a:lnTo>
                      <a:pt x="1212" y="148"/>
                    </a:lnTo>
                    <a:lnTo>
                      <a:pt x="1213" y="158"/>
                    </a:lnTo>
                    <a:lnTo>
                      <a:pt x="1213" y="169"/>
                    </a:lnTo>
                    <a:lnTo>
                      <a:pt x="1211" y="180"/>
                    </a:lnTo>
                    <a:lnTo>
                      <a:pt x="1209" y="193"/>
                    </a:lnTo>
                    <a:close/>
                    <a:moveTo>
                      <a:pt x="762" y="193"/>
                    </a:moveTo>
                    <a:lnTo>
                      <a:pt x="647" y="367"/>
                    </a:lnTo>
                    <a:lnTo>
                      <a:pt x="602" y="368"/>
                    </a:lnTo>
                    <a:lnTo>
                      <a:pt x="555" y="369"/>
                    </a:lnTo>
                    <a:lnTo>
                      <a:pt x="508" y="369"/>
                    </a:lnTo>
                    <a:lnTo>
                      <a:pt x="462" y="368"/>
                    </a:lnTo>
                    <a:lnTo>
                      <a:pt x="414" y="368"/>
                    </a:lnTo>
                    <a:lnTo>
                      <a:pt x="367" y="367"/>
                    </a:lnTo>
                    <a:lnTo>
                      <a:pt x="322" y="366"/>
                    </a:lnTo>
                    <a:lnTo>
                      <a:pt x="275" y="366"/>
                    </a:lnTo>
                    <a:lnTo>
                      <a:pt x="253" y="367"/>
                    </a:lnTo>
                    <a:lnTo>
                      <a:pt x="230" y="370"/>
                    </a:lnTo>
                    <a:lnTo>
                      <a:pt x="209" y="373"/>
                    </a:lnTo>
                    <a:lnTo>
                      <a:pt x="189" y="378"/>
                    </a:lnTo>
                    <a:lnTo>
                      <a:pt x="169" y="385"/>
                    </a:lnTo>
                    <a:lnTo>
                      <a:pt x="151" y="392"/>
                    </a:lnTo>
                    <a:lnTo>
                      <a:pt x="133" y="402"/>
                    </a:lnTo>
                    <a:lnTo>
                      <a:pt x="117" y="411"/>
                    </a:lnTo>
                    <a:lnTo>
                      <a:pt x="101" y="422"/>
                    </a:lnTo>
                    <a:lnTo>
                      <a:pt x="87" y="433"/>
                    </a:lnTo>
                    <a:lnTo>
                      <a:pt x="74" y="446"/>
                    </a:lnTo>
                    <a:lnTo>
                      <a:pt x="62" y="459"/>
                    </a:lnTo>
                    <a:lnTo>
                      <a:pt x="51" y="474"/>
                    </a:lnTo>
                    <a:lnTo>
                      <a:pt x="41" y="488"/>
                    </a:lnTo>
                    <a:lnTo>
                      <a:pt x="31" y="503"/>
                    </a:lnTo>
                    <a:lnTo>
                      <a:pt x="23" y="519"/>
                    </a:lnTo>
                    <a:lnTo>
                      <a:pt x="17" y="535"/>
                    </a:lnTo>
                    <a:lnTo>
                      <a:pt x="11" y="552"/>
                    </a:lnTo>
                    <a:lnTo>
                      <a:pt x="7" y="568"/>
                    </a:lnTo>
                    <a:lnTo>
                      <a:pt x="3" y="585"/>
                    </a:lnTo>
                    <a:lnTo>
                      <a:pt x="1" y="602"/>
                    </a:lnTo>
                    <a:lnTo>
                      <a:pt x="0" y="620"/>
                    </a:lnTo>
                    <a:lnTo>
                      <a:pt x="0" y="637"/>
                    </a:lnTo>
                    <a:lnTo>
                      <a:pt x="2" y="654"/>
                    </a:lnTo>
                    <a:lnTo>
                      <a:pt x="4" y="671"/>
                    </a:lnTo>
                    <a:lnTo>
                      <a:pt x="8" y="688"/>
                    </a:lnTo>
                    <a:lnTo>
                      <a:pt x="13" y="704"/>
                    </a:lnTo>
                    <a:lnTo>
                      <a:pt x="20" y="720"/>
                    </a:lnTo>
                    <a:lnTo>
                      <a:pt x="27" y="736"/>
                    </a:lnTo>
                    <a:lnTo>
                      <a:pt x="36" y="751"/>
                    </a:lnTo>
                    <a:lnTo>
                      <a:pt x="47" y="766"/>
                    </a:lnTo>
                    <a:lnTo>
                      <a:pt x="58" y="780"/>
                    </a:lnTo>
                    <a:lnTo>
                      <a:pt x="72" y="795"/>
                    </a:lnTo>
                    <a:lnTo>
                      <a:pt x="85" y="808"/>
                    </a:lnTo>
                    <a:lnTo>
                      <a:pt x="98" y="819"/>
                    </a:lnTo>
                    <a:lnTo>
                      <a:pt x="112" y="831"/>
                    </a:lnTo>
                    <a:lnTo>
                      <a:pt x="125" y="840"/>
                    </a:lnTo>
                    <a:lnTo>
                      <a:pt x="138" y="848"/>
                    </a:lnTo>
                    <a:lnTo>
                      <a:pt x="152" y="855"/>
                    </a:lnTo>
                    <a:lnTo>
                      <a:pt x="167" y="861"/>
                    </a:lnTo>
                    <a:lnTo>
                      <a:pt x="184" y="866"/>
                    </a:lnTo>
                    <a:lnTo>
                      <a:pt x="201" y="870"/>
                    </a:lnTo>
                    <a:lnTo>
                      <a:pt x="219" y="873"/>
                    </a:lnTo>
                    <a:lnTo>
                      <a:pt x="238" y="875"/>
                    </a:lnTo>
                    <a:lnTo>
                      <a:pt x="260" y="877"/>
                    </a:lnTo>
                    <a:lnTo>
                      <a:pt x="283" y="878"/>
                    </a:lnTo>
                    <a:lnTo>
                      <a:pt x="307" y="878"/>
                    </a:lnTo>
                    <a:lnTo>
                      <a:pt x="335" y="878"/>
                    </a:lnTo>
                    <a:lnTo>
                      <a:pt x="335" y="805"/>
                    </a:lnTo>
                    <a:lnTo>
                      <a:pt x="293" y="805"/>
                    </a:lnTo>
                    <a:lnTo>
                      <a:pt x="257" y="803"/>
                    </a:lnTo>
                    <a:lnTo>
                      <a:pt x="240" y="802"/>
                    </a:lnTo>
                    <a:lnTo>
                      <a:pt x="224" y="800"/>
                    </a:lnTo>
                    <a:lnTo>
                      <a:pt x="209" y="797"/>
                    </a:lnTo>
                    <a:lnTo>
                      <a:pt x="195" y="794"/>
                    </a:lnTo>
                    <a:lnTo>
                      <a:pt x="182" y="790"/>
                    </a:lnTo>
                    <a:lnTo>
                      <a:pt x="169" y="785"/>
                    </a:lnTo>
                    <a:lnTo>
                      <a:pt x="157" y="778"/>
                    </a:lnTo>
                    <a:lnTo>
                      <a:pt x="145" y="771"/>
                    </a:lnTo>
                    <a:lnTo>
                      <a:pt x="134" y="762"/>
                    </a:lnTo>
                    <a:lnTo>
                      <a:pt x="124" y="751"/>
                    </a:lnTo>
                    <a:lnTo>
                      <a:pt x="114" y="739"/>
                    </a:lnTo>
                    <a:lnTo>
                      <a:pt x="103" y="726"/>
                    </a:lnTo>
                    <a:lnTo>
                      <a:pt x="94" y="712"/>
                    </a:lnTo>
                    <a:lnTo>
                      <a:pt x="87" y="698"/>
                    </a:lnTo>
                    <a:lnTo>
                      <a:pt x="81" y="683"/>
                    </a:lnTo>
                    <a:lnTo>
                      <a:pt x="76" y="667"/>
                    </a:lnTo>
                    <a:lnTo>
                      <a:pt x="73" y="652"/>
                    </a:lnTo>
                    <a:lnTo>
                      <a:pt x="72" y="637"/>
                    </a:lnTo>
                    <a:lnTo>
                      <a:pt x="71" y="622"/>
                    </a:lnTo>
                    <a:lnTo>
                      <a:pt x="72" y="606"/>
                    </a:lnTo>
                    <a:lnTo>
                      <a:pt x="74" y="591"/>
                    </a:lnTo>
                    <a:lnTo>
                      <a:pt x="78" y="576"/>
                    </a:lnTo>
                    <a:lnTo>
                      <a:pt x="82" y="562"/>
                    </a:lnTo>
                    <a:lnTo>
                      <a:pt x="87" y="548"/>
                    </a:lnTo>
                    <a:lnTo>
                      <a:pt x="94" y="534"/>
                    </a:lnTo>
                    <a:lnTo>
                      <a:pt x="101" y="521"/>
                    </a:lnTo>
                    <a:lnTo>
                      <a:pt x="110" y="509"/>
                    </a:lnTo>
                    <a:lnTo>
                      <a:pt x="119" y="498"/>
                    </a:lnTo>
                    <a:lnTo>
                      <a:pt x="131" y="487"/>
                    </a:lnTo>
                    <a:lnTo>
                      <a:pt x="142" y="477"/>
                    </a:lnTo>
                    <a:lnTo>
                      <a:pt x="155" y="468"/>
                    </a:lnTo>
                    <a:lnTo>
                      <a:pt x="168" y="461"/>
                    </a:lnTo>
                    <a:lnTo>
                      <a:pt x="182" y="455"/>
                    </a:lnTo>
                    <a:lnTo>
                      <a:pt x="197" y="450"/>
                    </a:lnTo>
                    <a:lnTo>
                      <a:pt x="211" y="446"/>
                    </a:lnTo>
                    <a:lnTo>
                      <a:pt x="227" y="444"/>
                    </a:lnTo>
                    <a:lnTo>
                      <a:pt x="242" y="442"/>
                    </a:lnTo>
                    <a:lnTo>
                      <a:pt x="260" y="440"/>
                    </a:lnTo>
                    <a:lnTo>
                      <a:pt x="277" y="439"/>
                    </a:lnTo>
                    <a:lnTo>
                      <a:pt x="294" y="439"/>
                    </a:lnTo>
                    <a:lnTo>
                      <a:pt x="332" y="439"/>
                    </a:lnTo>
                    <a:lnTo>
                      <a:pt x="371" y="440"/>
                    </a:lnTo>
                    <a:lnTo>
                      <a:pt x="411" y="440"/>
                    </a:lnTo>
                    <a:lnTo>
                      <a:pt x="450" y="440"/>
                    </a:lnTo>
                    <a:lnTo>
                      <a:pt x="490" y="440"/>
                    </a:lnTo>
                    <a:lnTo>
                      <a:pt x="530" y="440"/>
                    </a:lnTo>
                    <a:lnTo>
                      <a:pt x="570" y="440"/>
                    </a:lnTo>
                    <a:lnTo>
                      <a:pt x="610" y="440"/>
                    </a:lnTo>
                    <a:lnTo>
                      <a:pt x="649" y="440"/>
                    </a:lnTo>
                    <a:lnTo>
                      <a:pt x="689" y="440"/>
                    </a:lnTo>
                    <a:lnTo>
                      <a:pt x="694" y="432"/>
                    </a:lnTo>
                    <a:lnTo>
                      <a:pt x="706" y="413"/>
                    </a:lnTo>
                    <a:lnTo>
                      <a:pt x="723" y="385"/>
                    </a:lnTo>
                    <a:lnTo>
                      <a:pt x="744" y="354"/>
                    </a:lnTo>
                    <a:lnTo>
                      <a:pt x="765" y="322"/>
                    </a:lnTo>
                    <a:lnTo>
                      <a:pt x="784" y="294"/>
                    </a:lnTo>
                    <a:lnTo>
                      <a:pt x="801" y="272"/>
                    </a:lnTo>
                    <a:lnTo>
                      <a:pt x="811" y="260"/>
                    </a:lnTo>
                    <a:lnTo>
                      <a:pt x="823" y="241"/>
                    </a:lnTo>
                    <a:lnTo>
                      <a:pt x="835" y="222"/>
                    </a:lnTo>
                    <a:lnTo>
                      <a:pt x="848" y="203"/>
                    </a:lnTo>
                    <a:lnTo>
                      <a:pt x="860" y="183"/>
                    </a:lnTo>
                    <a:lnTo>
                      <a:pt x="957" y="183"/>
                    </a:lnTo>
                    <a:lnTo>
                      <a:pt x="958" y="194"/>
                    </a:lnTo>
                    <a:lnTo>
                      <a:pt x="960" y="203"/>
                    </a:lnTo>
                    <a:lnTo>
                      <a:pt x="962" y="212"/>
                    </a:lnTo>
                    <a:lnTo>
                      <a:pt x="966" y="221"/>
                    </a:lnTo>
                    <a:lnTo>
                      <a:pt x="969" y="230"/>
                    </a:lnTo>
                    <a:lnTo>
                      <a:pt x="974" y="239"/>
                    </a:lnTo>
                    <a:lnTo>
                      <a:pt x="979" y="248"/>
                    </a:lnTo>
                    <a:lnTo>
                      <a:pt x="985" y="256"/>
                    </a:lnTo>
                    <a:lnTo>
                      <a:pt x="991" y="266"/>
                    </a:lnTo>
                    <a:lnTo>
                      <a:pt x="998" y="274"/>
                    </a:lnTo>
                    <a:lnTo>
                      <a:pt x="1005" y="281"/>
                    </a:lnTo>
                    <a:lnTo>
                      <a:pt x="1014" y="288"/>
                    </a:lnTo>
                    <a:lnTo>
                      <a:pt x="1022" y="295"/>
                    </a:lnTo>
                    <a:lnTo>
                      <a:pt x="1030" y="301"/>
                    </a:lnTo>
                    <a:lnTo>
                      <a:pt x="1039" y="307"/>
                    </a:lnTo>
                    <a:lnTo>
                      <a:pt x="1049" y="312"/>
                    </a:lnTo>
                    <a:lnTo>
                      <a:pt x="1058" y="317"/>
                    </a:lnTo>
                    <a:lnTo>
                      <a:pt x="1068" y="321"/>
                    </a:lnTo>
                    <a:lnTo>
                      <a:pt x="1080" y="324"/>
                    </a:lnTo>
                    <a:lnTo>
                      <a:pt x="1090" y="327"/>
                    </a:lnTo>
                    <a:lnTo>
                      <a:pt x="1101" y="330"/>
                    </a:lnTo>
                    <a:lnTo>
                      <a:pt x="1112" y="331"/>
                    </a:lnTo>
                    <a:lnTo>
                      <a:pt x="1123" y="331"/>
                    </a:lnTo>
                    <a:lnTo>
                      <a:pt x="1134" y="330"/>
                    </a:lnTo>
                    <a:lnTo>
                      <a:pt x="1147" y="328"/>
                    </a:lnTo>
                    <a:lnTo>
                      <a:pt x="1159" y="325"/>
                    </a:lnTo>
                    <a:lnTo>
                      <a:pt x="1170" y="322"/>
                    </a:lnTo>
                    <a:lnTo>
                      <a:pt x="1182" y="317"/>
                    </a:lnTo>
                    <a:lnTo>
                      <a:pt x="1194" y="312"/>
                    </a:lnTo>
                    <a:lnTo>
                      <a:pt x="1205" y="305"/>
                    </a:lnTo>
                    <a:lnTo>
                      <a:pt x="1218" y="297"/>
                    </a:lnTo>
                    <a:lnTo>
                      <a:pt x="1230" y="288"/>
                    </a:lnTo>
                    <a:lnTo>
                      <a:pt x="1242" y="276"/>
                    </a:lnTo>
                    <a:lnTo>
                      <a:pt x="1253" y="264"/>
                    </a:lnTo>
                    <a:lnTo>
                      <a:pt x="1262" y="250"/>
                    </a:lnTo>
                    <a:lnTo>
                      <a:pt x="1270" y="237"/>
                    </a:lnTo>
                    <a:lnTo>
                      <a:pt x="1276" y="223"/>
                    </a:lnTo>
                    <a:lnTo>
                      <a:pt x="1281" y="209"/>
                    </a:lnTo>
                    <a:lnTo>
                      <a:pt x="1285" y="195"/>
                    </a:lnTo>
                    <a:lnTo>
                      <a:pt x="1286" y="180"/>
                    </a:lnTo>
                    <a:lnTo>
                      <a:pt x="1287" y="165"/>
                    </a:lnTo>
                    <a:lnTo>
                      <a:pt x="1286" y="151"/>
                    </a:lnTo>
                    <a:lnTo>
                      <a:pt x="1282" y="137"/>
                    </a:lnTo>
                    <a:lnTo>
                      <a:pt x="1279" y="123"/>
                    </a:lnTo>
                    <a:lnTo>
                      <a:pt x="1274" y="109"/>
                    </a:lnTo>
                    <a:lnTo>
                      <a:pt x="1269" y="96"/>
                    </a:lnTo>
                    <a:lnTo>
                      <a:pt x="1262" y="83"/>
                    </a:lnTo>
                    <a:lnTo>
                      <a:pt x="1254" y="71"/>
                    </a:lnTo>
                    <a:lnTo>
                      <a:pt x="1245" y="60"/>
                    </a:lnTo>
                    <a:lnTo>
                      <a:pt x="1236" y="49"/>
                    </a:lnTo>
                    <a:lnTo>
                      <a:pt x="1226" y="38"/>
                    </a:lnTo>
                    <a:lnTo>
                      <a:pt x="1213" y="29"/>
                    </a:lnTo>
                    <a:lnTo>
                      <a:pt x="1202" y="21"/>
                    </a:lnTo>
                    <a:lnTo>
                      <a:pt x="1189" y="15"/>
                    </a:lnTo>
                    <a:lnTo>
                      <a:pt x="1176" y="9"/>
                    </a:lnTo>
                    <a:lnTo>
                      <a:pt x="1162" y="5"/>
                    </a:lnTo>
                    <a:lnTo>
                      <a:pt x="1148" y="2"/>
                    </a:lnTo>
                    <a:lnTo>
                      <a:pt x="1132" y="0"/>
                    </a:lnTo>
                    <a:lnTo>
                      <a:pt x="1117" y="0"/>
                    </a:lnTo>
                    <a:lnTo>
                      <a:pt x="1102" y="2"/>
                    </a:lnTo>
                    <a:lnTo>
                      <a:pt x="1086" y="5"/>
                    </a:lnTo>
                    <a:lnTo>
                      <a:pt x="1069" y="10"/>
                    </a:lnTo>
                    <a:lnTo>
                      <a:pt x="1052" y="17"/>
                    </a:lnTo>
                    <a:lnTo>
                      <a:pt x="1036" y="26"/>
                    </a:lnTo>
                    <a:lnTo>
                      <a:pt x="1023" y="34"/>
                    </a:lnTo>
                    <a:lnTo>
                      <a:pt x="1012" y="43"/>
                    </a:lnTo>
                    <a:lnTo>
                      <a:pt x="1002" y="53"/>
                    </a:lnTo>
                    <a:lnTo>
                      <a:pt x="994" y="63"/>
                    </a:lnTo>
                    <a:lnTo>
                      <a:pt x="986" y="73"/>
                    </a:lnTo>
                    <a:lnTo>
                      <a:pt x="980" y="84"/>
                    </a:lnTo>
                    <a:lnTo>
                      <a:pt x="973" y="97"/>
                    </a:lnTo>
                    <a:lnTo>
                      <a:pt x="966" y="110"/>
                    </a:lnTo>
                    <a:lnTo>
                      <a:pt x="815" y="110"/>
                    </a:lnTo>
                    <a:lnTo>
                      <a:pt x="811" y="122"/>
                    </a:lnTo>
                    <a:lnTo>
                      <a:pt x="805" y="132"/>
                    </a:lnTo>
                    <a:lnTo>
                      <a:pt x="797" y="141"/>
                    </a:lnTo>
                    <a:lnTo>
                      <a:pt x="791" y="151"/>
                    </a:lnTo>
                    <a:lnTo>
                      <a:pt x="784" y="162"/>
                    </a:lnTo>
                    <a:lnTo>
                      <a:pt x="777" y="172"/>
                    </a:lnTo>
                    <a:lnTo>
                      <a:pt x="770" y="182"/>
                    </a:lnTo>
                    <a:lnTo>
                      <a:pt x="762" y="19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1" name="Freeform 11"/>
              <p:cNvSpPr>
                <a:spLocks noEditPoints="1"/>
              </p:cNvSpPr>
              <p:nvPr/>
            </p:nvSpPr>
            <p:spPr bwMode="auto">
              <a:xfrm>
                <a:off x="1117600" y="2874963"/>
                <a:ext cx="184150" cy="115888"/>
              </a:xfrm>
              <a:custGeom>
                <a:avLst/>
                <a:gdLst>
                  <a:gd name="T0" fmla="*/ 608 w 696"/>
                  <a:gd name="T1" fmla="*/ 329 h 440"/>
                  <a:gd name="T2" fmla="*/ 583 w 696"/>
                  <a:gd name="T3" fmla="*/ 353 h 440"/>
                  <a:gd name="T4" fmla="*/ 551 w 696"/>
                  <a:gd name="T5" fmla="*/ 365 h 440"/>
                  <a:gd name="T6" fmla="*/ 517 w 696"/>
                  <a:gd name="T7" fmla="*/ 366 h 440"/>
                  <a:gd name="T8" fmla="*/ 484 w 696"/>
                  <a:gd name="T9" fmla="*/ 356 h 440"/>
                  <a:gd name="T10" fmla="*/ 457 w 696"/>
                  <a:gd name="T11" fmla="*/ 334 h 440"/>
                  <a:gd name="T12" fmla="*/ 442 w 696"/>
                  <a:gd name="T13" fmla="*/ 303 h 440"/>
                  <a:gd name="T14" fmla="*/ 440 w 696"/>
                  <a:gd name="T15" fmla="*/ 259 h 440"/>
                  <a:gd name="T16" fmla="*/ 454 w 696"/>
                  <a:gd name="T17" fmla="*/ 221 h 440"/>
                  <a:gd name="T18" fmla="*/ 478 w 696"/>
                  <a:gd name="T19" fmla="*/ 198 h 440"/>
                  <a:gd name="T20" fmla="*/ 510 w 696"/>
                  <a:gd name="T21" fmla="*/ 186 h 440"/>
                  <a:gd name="T22" fmla="*/ 544 w 696"/>
                  <a:gd name="T23" fmla="*/ 185 h 440"/>
                  <a:gd name="T24" fmla="*/ 578 w 696"/>
                  <a:gd name="T25" fmla="*/ 195 h 440"/>
                  <a:gd name="T26" fmla="*/ 604 w 696"/>
                  <a:gd name="T27" fmla="*/ 216 h 440"/>
                  <a:gd name="T28" fmla="*/ 620 w 696"/>
                  <a:gd name="T29" fmla="*/ 248 h 440"/>
                  <a:gd name="T30" fmla="*/ 621 w 696"/>
                  <a:gd name="T31" fmla="*/ 290 h 440"/>
                  <a:gd name="T32" fmla="*/ 185 w 696"/>
                  <a:gd name="T33" fmla="*/ 237 h 440"/>
                  <a:gd name="T34" fmla="*/ 226 w 696"/>
                  <a:gd name="T35" fmla="*/ 285 h 440"/>
                  <a:gd name="T36" fmla="*/ 250 w 696"/>
                  <a:gd name="T37" fmla="*/ 295 h 440"/>
                  <a:gd name="T38" fmla="*/ 328 w 696"/>
                  <a:gd name="T39" fmla="*/ 294 h 440"/>
                  <a:gd name="T40" fmla="*/ 372 w 696"/>
                  <a:gd name="T41" fmla="*/ 322 h 440"/>
                  <a:gd name="T42" fmla="*/ 389 w 696"/>
                  <a:gd name="T43" fmla="*/ 358 h 440"/>
                  <a:gd name="T44" fmla="*/ 415 w 696"/>
                  <a:gd name="T45" fmla="*/ 391 h 440"/>
                  <a:gd name="T46" fmla="*/ 449 w 696"/>
                  <a:gd name="T47" fmla="*/ 417 h 440"/>
                  <a:gd name="T48" fmla="*/ 490 w 696"/>
                  <a:gd name="T49" fmla="*/ 434 h 440"/>
                  <a:gd name="T50" fmla="*/ 533 w 696"/>
                  <a:gd name="T51" fmla="*/ 440 h 440"/>
                  <a:gd name="T52" fmla="*/ 580 w 696"/>
                  <a:gd name="T53" fmla="*/ 432 h 440"/>
                  <a:gd name="T54" fmla="*/ 628 w 696"/>
                  <a:gd name="T55" fmla="*/ 407 h 440"/>
                  <a:gd name="T56" fmla="*/ 666 w 696"/>
                  <a:gd name="T57" fmla="*/ 366 h 440"/>
                  <a:gd name="T58" fmla="*/ 692 w 696"/>
                  <a:gd name="T59" fmla="*/ 312 h 440"/>
                  <a:gd name="T60" fmla="*/ 696 w 696"/>
                  <a:gd name="T61" fmla="*/ 263 h 440"/>
                  <a:gd name="T62" fmla="*/ 684 w 696"/>
                  <a:gd name="T63" fmla="*/ 218 h 440"/>
                  <a:gd name="T64" fmla="*/ 663 w 696"/>
                  <a:gd name="T65" fmla="*/ 179 h 440"/>
                  <a:gd name="T66" fmla="*/ 634 w 696"/>
                  <a:gd name="T67" fmla="*/ 146 h 440"/>
                  <a:gd name="T68" fmla="*/ 596 w 696"/>
                  <a:gd name="T69" fmla="*/ 123 h 440"/>
                  <a:gd name="T70" fmla="*/ 553 w 696"/>
                  <a:gd name="T71" fmla="*/ 111 h 440"/>
                  <a:gd name="T72" fmla="*/ 507 w 696"/>
                  <a:gd name="T73" fmla="*/ 113 h 440"/>
                  <a:gd name="T74" fmla="*/ 458 w 696"/>
                  <a:gd name="T75" fmla="*/ 129 h 440"/>
                  <a:gd name="T76" fmla="*/ 412 w 696"/>
                  <a:gd name="T77" fmla="*/ 163 h 440"/>
                  <a:gd name="T78" fmla="*/ 383 w 696"/>
                  <a:gd name="T79" fmla="*/ 207 h 440"/>
                  <a:gd name="T80" fmla="*/ 260 w 696"/>
                  <a:gd name="T81" fmla="*/ 208 h 440"/>
                  <a:gd name="T82" fmla="*/ 230 w 696"/>
                  <a:gd name="T83" fmla="*/ 168 h 440"/>
                  <a:gd name="T84" fmla="*/ 165 w 696"/>
                  <a:gd name="T85" fmla="*/ 86 h 440"/>
                  <a:gd name="T86" fmla="*/ 110 w 696"/>
                  <a:gd name="T87" fmla="*/ 15 h 440"/>
                  <a:gd name="T88" fmla="*/ 79 w 696"/>
                  <a:gd name="T89" fmla="*/ 0 h 440"/>
                  <a:gd name="T90" fmla="*/ 0 w 696"/>
                  <a:gd name="T91" fmla="*/ 74 h 440"/>
                  <a:gd name="T92" fmla="*/ 65 w 696"/>
                  <a:gd name="T93" fmla="*/ 79 h 440"/>
                  <a:gd name="T94" fmla="*/ 92 w 696"/>
                  <a:gd name="T95" fmla="*/ 111 h 4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696" h="440">
                    <a:moveTo>
                      <a:pt x="619" y="303"/>
                    </a:moveTo>
                    <a:lnTo>
                      <a:pt x="616" y="313"/>
                    </a:lnTo>
                    <a:lnTo>
                      <a:pt x="612" y="321"/>
                    </a:lnTo>
                    <a:lnTo>
                      <a:pt x="608" y="329"/>
                    </a:lnTo>
                    <a:lnTo>
                      <a:pt x="603" y="336"/>
                    </a:lnTo>
                    <a:lnTo>
                      <a:pt x="597" y="342"/>
                    </a:lnTo>
                    <a:lnTo>
                      <a:pt x="590" y="348"/>
                    </a:lnTo>
                    <a:lnTo>
                      <a:pt x="583" y="353"/>
                    </a:lnTo>
                    <a:lnTo>
                      <a:pt x="576" y="357"/>
                    </a:lnTo>
                    <a:lnTo>
                      <a:pt x="568" y="360"/>
                    </a:lnTo>
                    <a:lnTo>
                      <a:pt x="560" y="363"/>
                    </a:lnTo>
                    <a:lnTo>
                      <a:pt x="551" y="365"/>
                    </a:lnTo>
                    <a:lnTo>
                      <a:pt x="543" y="366"/>
                    </a:lnTo>
                    <a:lnTo>
                      <a:pt x="534" y="367"/>
                    </a:lnTo>
                    <a:lnTo>
                      <a:pt x="526" y="367"/>
                    </a:lnTo>
                    <a:lnTo>
                      <a:pt x="517" y="366"/>
                    </a:lnTo>
                    <a:lnTo>
                      <a:pt x="509" y="364"/>
                    </a:lnTo>
                    <a:lnTo>
                      <a:pt x="500" y="362"/>
                    </a:lnTo>
                    <a:lnTo>
                      <a:pt x="492" y="359"/>
                    </a:lnTo>
                    <a:lnTo>
                      <a:pt x="484" y="356"/>
                    </a:lnTo>
                    <a:lnTo>
                      <a:pt x="476" y="351"/>
                    </a:lnTo>
                    <a:lnTo>
                      <a:pt x="470" y="346"/>
                    </a:lnTo>
                    <a:lnTo>
                      <a:pt x="463" y="341"/>
                    </a:lnTo>
                    <a:lnTo>
                      <a:pt x="457" y="334"/>
                    </a:lnTo>
                    <a:lnTo>
                      <a:pt x="452" y="327"/>
                    </a:lnTo>
                    <a:lnTo>
                      <a:pt x="448" y="320"/>
                    </a:lnTo>
                    <a:lnTo>
                      <a:pt x="444" y="312"/>
                    </a:lnTo>
                    <a:lnTo>
                      <a:pt x="442" y="303"/>
                    </a:lnTo>
                    <a:lnTo>
                      <a:pt x="440" y="292"/>
                    </a:lnTo>
                    <a:lnTo>
                      <a:pt x="439" y="282"/>
                    </a:lnTo>
                    <a:lnTo>
                      <a:pt x="439" y="271"/>
                    </a:lnTo>
                    <a:lnTo>
                      <a:pt x="440" y="259"/>
                    </a:lnTo>
                    <a:lnTo>
                      <a:pt x="443" y="247"/>
                    </a:lnTo>
                    <a:lnTo>
                      <a:pt x="446" y="238"/>
                    </a:lnTo>
                    <a:lnTo>
                      <a:pt x="449" y="229"/>
                    </a:lnTo>
                    <a:lnTo>
                      <a:pt x="454" y="221"/>
                    </a:lnTo>
                    <a:lnTo>
                      <a:pt x="459" y="214"/>
                    </a:lnTo>
                    <a:lnTo>
                      <a:pt x="465" y="208"/>
                    </a:lnTo>
                    <a:lnTo>
                      <a:pt x="471" y="202"/>
                    </a:lnTo>
                    <a:lnTo>
                      <a:pt x="478" y="198"/>
                    </a:lnTo>
                    <a:lnTo>
                      <a:pt x="486" y="194"/>
                    </a:lnTo>
                    <a:lnTo>
                      <a:pt x="494" y="190"/>
                    </a:lnTo>
                    <a:lnTo>
                      <a:pt x="502" y="188"/>
                    </a:lnTo>
                    <a:lnTo>
                      <a:pt x="510" y="186"/>
                    </a:lnTo>
                    <a:lnTo>
                      <a:pt x="519" y="184"/>
                    </a:lnTo>
                    <a:lnTo>
                      <a:pt x="527" y="184"/>
                    </a:lnTo>
                    <a:lnTo>
                      <a:pt x="536" y="184"/>
                    </a:lnTo>
                    <a:lnTo>
                      <a:pt x="544" y="185"/>
                    </a:lnTo>
                    <a:lnTo>
                      <a:pt x="553" y="186"/>
                    </a:lnTo>
                    <a:lnTo>
                      <a:pt x="562" y="188"/>
                    </a:lnTo>
                    <a:lnTo>
                      <a:pt x="570" y="191"/>
                    </a:lnTo>
                    <a:lnTo>
                      <a:pt x="578" y="195"/>
                    </a:lnTo>
                    <a:lnTo>
                      <a:pt x="585" y="199"/>
                    </a:lnTo>
                    <a:lnTo>
                      <a:pt x="592" y="204"/>
                    </a:lnTo>
                    <a:lnTo>
                      <a:pt x="598" y="210"/>
                    </a:lnTo>
                    <a:lnTo>
                      <a:pt x="604" y="216"/>
                    </a:lnTo>
                    <a:lnTo>
                      <a:pt x="609" y="223"/>
                    </a:lnTo>
                    <a:lnTo>
                      <a:pt x="614" y="230"/>
                    </a:lnTo>
                    <a:lnTo>
                      <a:pt x="617" y="239"/>
                    </a:lnTo>
                    <a:lnTo>
                      <a:pt x="620" y="248"/>
                    </a:lnTo>
                    <a:lnTo>
                      <a:pt x="622" y="258"/>
                    </a:lnTo>
                    <a:lnTo>
                      <a:pt x="623" y="268"/>
                    </a:lnTo>
                    <a:lnTo>
                      <a:pt x="623" y="279"/>
                    </a:lnTo>
                    <a:lnTo>
                      <a:pt x="621" y="290"/>
                    </a:lnTo>
                    <a:lnTo>
                      <a:pt x="619" y="303"/>
                    </a:lnTo>
                    <a:close/>
                    <a:moveTo>
                      <a:pt x="183" y="235"/>
                    </a:moveTo>
                    <a:lnTo>
                      <a:pt x="185" y="236"/>
                    </a:lnTo>
                    <a:lnTo>
                      <a:pt x="185" y="237"/>
                    </a:lnTo>
                    <a:lnTo>
                      <a:pt x="210" y="268"/>
                    </a:lnTo>
                    <a:lnTo>
                      <a:pt x="216" y="275"/>
                    </a:lnTo>
                    <a:lnTo>
                      <a:pt x="221" y="281"/>
                    </a:lnTo>
                    <a:lnTo>
                      <a:pt x="226" y="285"/>
                    </a:lnTo>
                    <a:lnTo>
                      <a:pt x="232" y="289"/>
                    </a:lnTo>
                    <a:lnTo>
                      <a:pt x="237" y="292"/>
                    </a:lnTo>
                    <a:lnTo>
                      <a:pt x="243" y="294"/>
                    </a:lnTo>
                    <a:lnTo>
                      <a:pt x="250" y="295"/>
                    </a:lnTo>
                    <a:lnTo>
                      <a:pt x="257" y="296"/>
                    </a:lnTo>
                    <a:lnTo>
                      <a:pt x="275" y="296"/>
                    </a:lnTo>
                    <a:lnTo>
                      <a:pt x="299" y="295"/>
                    </a:lnTo>
                    <a:lnTo>
                      <a:pt x="328" y="294"/>
                    </a:lnTo>
                    <a:lnTo>
                      <a:pt x="367" y="293"/>
                    </a:lnTo>
                    <a:lnTo>
                      <a:pt x="368" y="304"/>
                    </a:lnTo>
                    <a:lnTo>
                      <a:pt x="370" y="313"/>
                    </a:lnTo>
                    <a:lnTo>
                      <a:pt x="372" y="322"/>
                    </a:lnTo>
                    <a:lnTo>
                      <a:pt x="376" y="331"/>
                    </a:lnTo>
                    <a:lnTo>
                      <a:pt x="379" y="340"/>
                    </a:lnTo>
                    <a:lnTo>
                      <a:pt x="384" y="349"/>
                    </a:lnTo>
                    <a:lnTo>
                      <a:pt x="389" y="358"/>
                    </a:lnTo>
                    <a:lnTo>
                      <a:pt x="395" y="366"/>
                    </a:lnTo>
                    <a:lnTo>
                      <a:pt x="401" y="376"/>
                    </a:lnTo>
                    <a:lnTo>
                      <a:pt x="408" y="384"/>
                    </a:lnTo>
                    <a:lnTo>
                      <a:pt x="415" y="391"/>
                    </a:lnTo>
                    <a:lnTo>
                      <a:pt x="424" y="398"/>
                    </a:lnTo>
                    <a:lnTo>
                      <a:pt x="432" y="405"/>
                    </a:lnTo>
                    <a:lnTo>
                      <a:pt x="440" y="411"/>
                    </a:lnTo>
                    <a:lnTo>
                      <a:pt x="449" y="417"/>
                    </a:lnTo>
                    <a:lnTo>
                      <a:pt x="459" y="422"/>
                    </a:lnTo>
                    <a:lnTo>
                      <a:pt x="468" y="427"/>
                    </a:lnTo>
                    <a:lnTo>
                      <a:pt x="478" y="431"/>
                    </a:lnTo>
                    <a:lnTo>
                      <a:pt x="490" y="434"/>
                    </a:lnTo>
                    <a:lnTo>
                      <a:pt x="500" y="437"/>
                    </a:lnTo>
                    <a:lnTo>
                      <a:pt x="511" y="439"/>
                    </a:lnTo>
                    <a:lnTo>
                      <a:pt x="522" y="440"/>
                    </a:lnTo>
                    <a:lnTo>
                      <a:pt x="533" y="440"/>
                    </a:lnTo>
                    <a:lnTo>
                      <a:pt x="544" y="439"/>
                    </a:lnTo>
                    <a:lnTo>
                      <a:pt x="557" y="438"/>
                    </a:lnTo>
                    <a:lnTo>
                      <a:pt x="569" y="435"/>
                    </a:lnTo>
                    <a:lnTo>
                      <a:pt x="580" y="432"/>
                    </a:lnTo>
                    <a:lnTo>
                      <a:pt x="592" y="427"/>
                    </a:lnTo>
                    <a:lnTo>
                      <a:pt x="604" y="421"/>
                    </a:lnTo>
                    <a:lnTo>
                      <a:pt x="615" y="415"/>
                    </a:lnTo>
                    <a:lnTo>
                      <a:pt x="628" y="407"/>
                    </a:lnTo>
                    <a:lnTo>
                      <a:pt x="640" y="398"/>
                    </a:lnTo>
                    <a:lnTo>
                      <a:pt x="648" y="389"/>
                    </a:lnTo>
                    <a:lnTo>
                      <a:pt x="657" y="379"/>
                    </a:lnTo>
                    <a:lnTo>
                      <a:pt x="666" y="366"/>
                    </a:lnTo>
                    <a:lnTo>
                      <a:pt x="674" y="354"/>
                    </a:lnTo>
                    <a:lnTo>
                      <a:pt x="682" y="340"/>
                    </a:lnTo>
                    <a:lnTo>
                      <a:pt x="688" y="326"/>
                    </a:lnTo>
                    <a:lnTo>
                      <a:pt x="692" y="312"/>
                    </a:lnTo>
                    <a:lnTo>
                      <a:pt x="696" y="297"/>
                    </a:lnTo>
                    <a:lnTo>
                      <a:pt x="696" y="286"/>
                    </a:lnTo>
                    <a:lnTo>
                      <a:pt x="696" y="274"/>
                    </a:lnTo>
                    <a:lnTo>
                      <a:pt x="696" y="263"/>
                    </a:lnTo>
                    <a:lnTo>
                      <a:pt x="694" y="251"/>
                    </a:lnTo>
                    <a:lnTo>
                      <a:pt x="691" y="240"/>
                    </a:lnTo>
                    <a:lnTo>
                      <a:pt x="688" y="228"/>
                    </a:lnTo>
                    <a:lnTo>
                      <a:pt x="684" y="218"/>
                    </a:lnTo>
                    <a:lnTo>
                      <a:pt x="680" y="208"/>
                    </a:lnTo>
                    <a:lnTo>
                      <a:pt x="675" y="198"/>
                    </a:lnTo>
                    <a:lnTo>
                      <a:pt x="669" y="188"/>
                    </a:lnTo>
                    <a:lnTo>
                      <a:pt x="663" y="179"/>
                    </a:lnTo>
                    <a:lnTo>
                      <a:pt x="657" y="170"/>
                    </a:lnTo>
                    <a:lnTo>
                      <a:pt x="649" y="162"/>
                    </a:lnTo>
                    <a:lnTo>
                      <a:pt x="642" y="153"/>
                    </a:lnTo>
                    <a:lnTo>
                      <a:pt x="634" y="146"/>
                    </a:lnTo>
                    <a:lnTo>
                      <a:pt x="625" y="140"/>
                    </a:lnTo>
                    <a:lnTo>
                      <a:pt x="615" y="134"/>
                    </a:lnTo>
                    <a:lnTo>
                      <a:pt x="606" y="128"/>
                    </a:lnTo>
                    <a:lnTo>
                      <a:pt x="596" y="123"/>
                    </a:lnTo>
                    <a:lnTo>
                      <a:pt x="586" y="119"/>
                    </a:lnTo>
                    <a:lnTo>
                      <a:pt x="575" y="116"/>
                    </a:lnTo>
                    <a:lnTo>
                      <a:pt x="565" y="113"/>
                    </a:lnTo>
                    <a:lnTo>
                      <a:pt x="553" y="111"/>
                    </a:lnTo>
                    <a:lnTo>
                      <a:pt x="541" y="110"/>
                    </a:lnTo>
                    <a:lnTo>
                      <a:pt x="530" y="110"/>
                    </a:lnTo>
                    <a:lnTo>
                      <a:pt x="518" y="111"/>
                    </a:lnTo>
                    <a:lnTo>
                      <a:pt x="507" y="113"/>
                    </a:lnTo>
                    <a:lnTo>
                      <a:pt x="495" y="115"/>
                    </a:lnTo>
                    <a:lnTo>
                      <a:pt x="482" y="119"/>
                    </a:lnTo>
                    <a:lnTo>
                      <a:pt x="470" y="123"/>
                    </a:lnTo>
                    <a:lnTo>
                      <a:pt x="458" y="129"/>
                    </a:lnTo>
                    <a:lnTo>
                      <a:pt x="446" y="135"/>
                    </a:lnTo>
                    <a:lnTo>
                      <a:pt x="433" y="144"/>
                    </a:lnTo>
                    <a:lnTo>
                      <a:pt x="422" y="153"/>
                    </a:lnTo>
                    <a:lnTo>
                      <a:pt x="412" y="163"/>
                    </a:lnTo>
                    <a:lnTo>
                      <a:pt x="404" y="173"/>
                    </a:lnTo>
                    <a:lnTo>
                      <a:pt x="396" y="183"/>
                    </a:lnTo>
                    <a:lnTo>
                      <a:pt x="390" y="194"/>
                    </a:lnTo>
                    <a:lnTo>
                      <a:pt x="383" y="207"/>
                    </a:lnTo>
                    <a:lnTo>
                      <a:pt x="376" y="220"/>
                    </a:lnTo>
                    <a:lnTo>
                      <a:pt x="266" y="220"/>
                    </a:lnTo>
                    <a:lnTo>
                      <a:pt x="263" y="215"/>
                    </a:lnTo>
                    <a:lnTo>
                      <a:pt x="260" y="208"/>
                    </a:lnTo>
                    <a:lnTo>
                      <a:pt x="256" y="202"/>
                    </a:lnTo>
                    <a:lnTo>
                      <a:pt x="250" y="195"/>
                    </a:lnTo>
                    <a:lnTo>
                      <a:pt x="240" y="181"/>
                    </a:lnTo>
                    <a:lnTo>
                      <a:pt x="230" y="168"/>
                    </a:lnTo>
                    <a:lnTo>
                      <a:pt x="226" y="165"/>
                    </a:lnTo>
                    <a:lnTo>
                      <a:pt x="222" y="161"/>
                    </a:lnTo>
                    <a:lnTo>
                      <a:pt x="205" y="139"/>
                    </a:lnTo>
                    <a:lnTo>
                      <a:pt x="165" y="86"/>
                    </a:lnTo>
                    <a:lnTo>
                      <a:pt x="137" y="49"/>
                    </a:lnTo>
                    <a:lnTo>
                      <a:pt x="126" y="35"/>
                    </a:lnTo>
                    <a:lnTo>
                      <a:pt x="118" y="24"/>
                    </a:lnTo>
                    <a:lnTo>
                      <a:pt x="110" y="15"/>
                    </a:lnTo>
                    <a:lnTo>
                      <a:pt x="103" y="8"/>
                    </a:lnTo>
                    <a:lnTo>
                      <a:pt x="95" y="4"/>
                    </a:lnTo>
                    <a:lnTo>
                      <a:pt x="88" y="1"/>
                    </a:lnTo>
                    <a:lnTo>
                      <a:pt x="79" y="0"/>
                    </a:lnTo>
                    <a:lnTo>
                      <a:pt x="68" y="0"/>
                    </a:lnTo>
                    <a:lnTo>
                      <a:pt x="41" y="0"/>
                    </a:lnTo>
                    <a:lnTo>
                      <a:pt x="2" y="1"/>
                    </a:lnTo>
                    <a:lnTo>
                      <a:pt x="0" y="74"/>
                    </a:lnTo>
                    <a:lnTo>
                      <a:pt x="37" y="74"/>
                    </a:lnTo>
                    <a:lnTo>
                      <a:pt x="56" y="74"/>
                    </a:lnTo>
                    <a:lnTo>
                      <a:pt x="61" y="76"/>
                    </a:lnTo>
                    <a:lnTo>
                      <a:pt x="65" y="79"/>
                    </a:lnTo>
                    <a:lnTo>
                      <a:pt x="71" y="83"/>
                    </a:lnTo>
                    <a:lnTo>
                      <a:pt x="76" y="91"/>
                    </a:lnTo>
                    <a:lnTo>
                      <a:pt x="83" y="100"/>
                    </a:lnTo>
                    <a:lnTo>
                      <a:pt x="92" y="111"/>
                    </a:lnTo>
                    <a:lnTo>
                      <a:pt x="183" y="2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2" name="Freeform 12"/>
              <p:cNvSpPr>
                <a:spLocks noEditPoints="1"/>
              </p:cNvSpPr>
              <p:nvPr/>
            </p:nvSpPr>
            <p:spPr bwMode="auto">
              <a:xfrm>
                <a:off x="1136650" y="2778125"/>
                <a:ext cx="195262" cy="87313"/>
              </a:xfrm>
              <a:custGeom>
                <a:avLst/>
                <a:gdLst>
                  <a:gd name="T0" fmla="*/ 568 w 732"/>
                  <a:gd name="T1" fmla="*/ 73 h 330"/>
                  <a:gd name="T2" fmla="*/ 598 w 732"/>
                  <a:gd name="T3" fmla="*/ 77 h 330"/>
                  <a:gd name="T4" fmla="*/ 623 w 732"/>
                  <a:gd name="T5" fmla="*/ 89 h 330"/>
                  <a:gd name="T6" fmla="*/ 641 w 732"/>
                  <a:gd name="T7" fmla="*/ 108 h 330"/>
                  <a:gd name="T8" fmla="*/ 653 w 732"/>
                  <a:gd name="T9" fmla="*/ 130 h 330"/>
                  <a:gd name="T10" fmla="*/ 658 w 732"/>
                  <a:gd name="T11" fmla="*/ 155 h 330"/>
                  <a:gd name="T12" fmla="*/ 657 w 732"/>
                  <a:gd name="T13" fmla="*/ 181 h 330"/>
                  <a:gd name="T14" fmla="*/ 650 w 732"/>
                  <a:gd name="T15" fmla="*/ 206 h 330"/>
                  <a:gd name="T16" fmla="*/ 637 w 732"/>
                  <a:gd name="T17" fmla="*/ 227 h 330"/>
                  <a:gd name="T18" fmla="*/ 617 w 732"/>
                  <a:gd name="T19" fmla="*/ 245 h 330"/>
                  <a:gd name="T20" fmla="*/ 592 w 732"/>
                  <a:gd name="T21" fmla="*/ 254 h 330"/>
                  <a:gd name="T22" fmla="*/ 557 w 732"/>
                  <a:gd name="T23" fmla="*/ 257 h 330"/>
                  <a:gd name="T24" fmla="*/ 527 w 732"/>
                  <a:gd name="T25" fmla="*/ 250 h 330"/>
                  <a:gd name="T26" fmla="*/ 505 w 732"/>
                  <a:gd name="T27" fmla="*/ 236 h 330"/>
                  <a:gd name="T28" fmla="*/ 489 w 732"/>
                  <a:gd name="T29" fmla="*/ 216 h 330"/>
                  <a:gd name="T30" fmla="*/ 478 w 732"/>
                  <a:gd name="T31" fmla="*/ 193 h 330"/>
                  <a:gd name="T32" fmla="*/ 474 w 732"/>
                  <a:gd name="T33" fmla="*/ 166 h 330"/>
                  <a:gd name="T34" fmla="*/ 477 w 732"/>
                  <a:gd name="T35" fmla="*/ 141 h 330"/>
                  <a:gd name="T36" fmla="*/ 487 w 732"/>
                  <a:gd name="T37" fmla="*/ 118 h 330"/>
                  <a:gd name="T38" fmla="*/ 503 w 732"/>
                  <a:gd name="T39" fmla="*/ 97 h 330"/>
                  <a:gd name="T40" fmla="*/ 525 w 732"/>
                  <a:gd name="T41" fmla="*/ 82 h 330"/>
                  <a:gd name="T42" fmla="*/ 256 w 732"/>
                  <a:gd name="T43" fmla="*/ 147 h 330"/>
                  <a:gd name="T44" fmla="*/ 256 w 732"/>
                  <a:gd name="T45" fmla="*/ 220 h 330"/>
                  <a:gd name="T46" fmla="*/ 439 w 732"/>
                  <a:gd name="T47" fmla="*/ 267 h 330"/>
                  <a:gd name="T48" fmla="*/ 466 w 732"/>
                  <a:gd name="T49" fmla="*/ 294 h 330"/>
                  <a:gd name="T50" fmla="*/ 510 w 732"/>
                  <a:gd name="T51" fmla="*/ 319 h 330"/>
                  <a:gd name="T52" fmla="*/ 557 w 732"/>
                  <a:gd name="T53" fmla="*/ 330 h 330"/>
                  <a:gd name="T54" fmla="*/ 600 w 732"/>
                  <a:gd name="T55" fmla="*/ 327 h 330"/>
                  <a:gd name="T56" fmla="*/ 641 w 732"/>
                  <a:gd name="T57" fmla="*/ 311 h 330"/>
                  <a:gd name="T58" fmla="*/ 676 w 732"/>
                  <a:gd name="T59" fmla="*/ 287 h 330"/>
                  <a:gd name="T60" fmla="*/ 704 w 732"/>
                  <a:gd name="T61" fmla="*/ 255 h 330"/>
                  <a:gd name="T62" fmla="*/ 723 w 732"/>
                  <a:gd name="T63" fmla="*/ 216 h 330"/>
                  <a:gd name="T64" fmla="*/ 732 w 732"/>
                  <a:gd name="T65" fmla="*/ 174 h 330"/>
                  <a:gd name="T66" fmla="*/ 728 w 732"/>
                  <a:gd name="T67" fmla="*/ 130 h 330"/>
                  <a:gd name="T68" fmla="*/ 711 w 732"/>
                  <a:gd name="T69" fmla="*/ 86 h 330"/>
                  <a:gd name="T70" fmla="*/ 677 w 732"/>
                  <a:gd name="T71" fmla="*/ 45 h 330"/>
                  <a:gd name="T72" fmla="*/ 646 w 732"/>
                  <a:gd name="T73" fmla="*/ 21 h 330"/>
                  <a:gd name="T74" fmla="*/ 613 w 732"/>
                  <a:gd name="T75" fmla="*/ 6 h 330"/>
                  <a:gd name="T76" fmla="*/ 579 w 732"/>
                  <a:gd name="T77" fmla="*/ 0 h 330"/>
                  <a:gd name="T78" fmla="*/ 545 w 732"/>
                  <a:gd name="T79" fmla="*/ 2 h 330"/>
                  <a:gd name="T80" fmla="*/ 514 w 732"/>
                  <a:gd name="T81" fmla="*/ 10 h 330"/>
                  <a:gd name="T82" fmla="*/ 484 w 732"/>
                  <a:gd name="T83" fmla="*/ 24 h 330"/>
                  <a:gd name="T84" fmla="*/ 457 w 732"/>
                  <a:gd name="T85" fmla="*/ 45 h 330"/>
                  <a:gd name="T86" fmla="*/ 434 w 732"/>
                  <a:gd name="T87" fmla="*/ 68 h 330"/>
                  <a:gd name="T88" fmla="*/ 417 w 732"/>
                  <a:gd name="T89" fmla="*/ 95 h 330"/>
                  <a:gd name="T90" fmla="*/ 405 w 732"/>
                  <a:gd name="T91" fmla="*/ 126 h 330"/>
                  <a:gd name="T92" fmla="*/ 256 w 732"/>
                  <a:gd name="T93" fmla="*/ 147 h 3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732" h="330">
                    <a:moveTo>
                      <a:pt x="543" y="76"/>
                    </a:moveTo>
                    <a:lnTo>
                      <a:pt x="556" y="74"/>
                    </a:lnTo>
                    <a:lnTo>
                      <a:pt x="568" y="73"/>
                    </a:lnTo>
                    <a:lnTo>
                      <a:pt x="579" y="74"/>
                    </a:lnTo>
                    <a:lnTo>
                      <a:pt x="589" y="75"/>
                    </a:lnTo>
                    <a:lnTo>
                      <a:pt x="598" y="77"/>
                    </a:lnTo>
                    <a:lnTo>
                      <a:pt x="607" y="80"/>
                    </a:lnTo>
                    <a:lnTo>
                      <a:pt x="615" y="84"/>
                    </a:lnTo>
                    <a:lnTo>
                      <a:pt x="623" y="89"/>
                    </a:lnTo>
                    <a:lnTo>
                      <a:pt x="630" y="94"/>
                    </a:lnTo>
                    <a:lnTo>
                      <a:pt x="636" y="100"/>
                    </a:lnTo>
                    <a:lnTo>
                      <a:pt x="641" y="108"/>
                    </a:lnTo>
                    <a:lnTo>
                      <a:pt x="646" y="115"/>
                    </a:lnTo>
                    <a:lnTo>
                      <a:pt x="649" y="122"/>
                    </a:lnTo>
                    <a:lnTo>
                      <a:pt x="653" y="130"/>
                    </a:lnTo>
                    <a:lnTo>
                      <a:pt x="655" y="138"/>
                    </a:lnTo>
                    <a:lnTo>
                      <a:pt x="657" y="147"/>
                    </a:lnTo>
                    <a:lnTo>
                      <a:pt x="658" y="155"/>
                    </a:lnTo>
                    <a:lnTo>
                      <a:pt x="658" y="164"/>
                    </a:lnTo>
                    <a:lnTo>
                      <a:pt x="658" y="173"/>
                    </a:lnTo>
                    <a:lnTo>
                      <a:pt x="657" y="181"/>
                    </a:lnTo>
                    <a:lnTo>
                      <a:pt x="656" y="190"/>
                    </a:lnTo>
                    <a:lnTo>
                      <a:pt x="653" y="198"/>
                    </a:lnTo>
                    <a:lnTo>
                      <a:pt x="650" y="206"/>
                    </a:lnTo>
                    <a:lnTo>
                      <a:pt x="647" y="213"/>
                    </a:lnTo>
                    <a:lnTo>
                      <a:pt x="642" y="220"/>
                    </a:lnTo>
                    <a:lnTo>
                      <a:pt x="637" y="227"/>
                    </a:lnTo>
                    <a:lnTo>
                      <a:pt x="631" y="233"/>
                    </a:lnTo>
                    <a:lnTo>
                      <a:pt x="625" y="239"/>
                    </a:lnTo>
                    <a:lnTo>
                      <a:pt x="617" y="245"/>
                    </a:lnTo>
                    <a:lnTo>
                      <a:pt x="609" y="249"/>
                    </a:lnTo>
                    <a:lnTo>
                      <a:pt x="601" y="252"/>
                    </a:lnTo>
                    <a:lnTo>
                      <a:pt x="592" y="254"/>
                    </a:lnTo>
                    <a:lnTo>
                      <a:pt x="579" y="256"/>
                    </a:lnTo>
                    <a:lnTo>
                      <a:pt x="568" y="257"/>
                    </a:lnTo>
                    <a:lnTo>
                      <a:pt x="557" y="257"/>
                    </a:lnTo>
                    <a:lnTo>
                      <a:pt x="546" y="256"/>
                    </a:lnTo>
                    <a:lnTo>
                      <a:pt x="536" y="254"/>
                    </a:lnTo>
                    <a:lnTo>
                      <a:pt x="527" y="250"/>
                    </a:lnTo>
                    <a:lnTo>
                      <a:pt x="519" y="247"/>
                    </a:lnTo>
                    <a:lnTo>
                      <a:pt x="512" y="241"/>
                    </a:lnTo>
                    <a:lnTo>
                      <a:pt x="505" y="236"/>
                    </a:lnTo>
                    <a:lnTo>
                      <a:pt x="499" y="230"/>
                    </a:lnTo>
                    <a:lnTo>
                      <a:pt x="493" y="223"/>
                    </a:lnTo>
                    <a:lnTo>
                      <a:pt x="489" y="216"/>
                    </a:lnTo>
                    <a:lnTo>
                      <a:pt x="485" y="209"/>
                    </a:lnTo>
                    <a:lnTo>
                      <a:pt x="481" y="201"/>
                    </a:lnTo>
                    <a:lnTo>
                      <a:pt x="478" y="193"/>
                    </a:lnTo>
                    <a:lnTo>
                      <a:pt x="476" y="184"/>
                    </a:lnTo>
                    <a:lnTo>
                      <a:pt x="475" y="176"/>
                    </a:lnTo>
                    <a:lnTo>
                      <a:pt x="474" y="166"/>
                    </a:lnTo>
                    <a:lnTo>
                      <a:pt x="474" y="158"/>
                    </a:lnTo>
                    <a:lnTo>
                      <a:pt x="475" y="150"/>
                    </a:lnTo>
                    <a:lnTo>
                      <a:pt x="477" y="141"/>
                    </a:lnTo>
                    <a:lnTo>
                      <a:pt x="479" y="133"/>
                    </a:lnTo>
                    <a:lnTo>
                      <a:pt x="483" y="125"/>
                    </a:lnTo>
                    <a:lnTo>
                      <a:pt x="487" y="118"/>
                    </a:lnTo>
                    <a:lnTo>
                      <a:pt x="492" y="110"/>
                    </a:lnTo>
                    <a:lnTo>
                      <a:pt x="497" y="104"/>
                    </a:lnTo>
                    <a:lnTo>
                      <a:pt x="503" y="97"/>
                    </a:lnTo>
                    <a:lnTo>
                      <a:pt x="509" y="91"/>
                    </a:lnTo>
                    <a:lnTo>
                      <a:pt x="517" y="86"/>
                    </a:lnTo>
                    <a:lnTo>
                      <a:pt x="525" y="82"/>
                    </a:lnTo>
                    <a:lnTo>
                      <a:pt x="534" y="79"/>
                    </a:lnTo>
                    <a:lnTo>
                      <a:pt x="543" y="76"/>
                    </a:lnTo>
                    <a:close/>
                    <a:moveTo>
                      <a:pt x="256" y="147"/>
                    </a:moveTo>
                    <a:lnTo>
                      <a:pt x="0" y="147"/>
                    </a:lnTo>
                    <a:lnTo>
                      <a:pt x="1" y="220"/>
                    </a:lnTo>
                    <a:lnTo>
                      <a:pt x="256" y="220"/>
                    </a:lnTo>
                    <a:lnTo>
                      <a:pt x="412" y="220"/>
                    </a:lnTo>
                    <a:lnTo>
                      <a:pt x="425" y="246"/>
                    </a:lnTo>
                    <a:lnTo>
                      <a:pt x="439" y="267"/>
                    </a:lnTo>
                    <a:lnTo>
                      <a:pt x="446" y="277"/>
                    </a:lnTo>
                    <a:lnTo>
                      <a:pt x="455" y="286"/>
                    </a:lnTo>
                    <a:lnTo>
                      <a:pt x="466" y="294"/>
                    </a:lnTo>
                    <a:lnTo>
                      <a:pt x="478" y="303"/>
                    </a:lnTo>
                    <a:lnTo>
                      <a:pt x="495" y="312"/>
                    </a:lnTo>
                    <a:lnTo>
                      <a:pt x="510" y="319"/>
                    </a:lnTo>
                    <a:lnTo>
                      <a:pt x="526" y="325"/>
                    </a:lnTo>
                    <a:lnTo>
                      <a:pt x="541" y="328"/>
                    </a:lnTo>
                    <a:lnTo>
                      <a:pt x="557" y="330"/>
                    </a:lnTo>
                    <a:lnTo>
                      <a:pt x="572" y="330"/>
                    </a:lnTo>
                    <a:lnTo>
                      <a:pt x="586" y="329"/>
                    </a:lnTo>
                    <a:lnTo>
                      <a:pt x="600" y="327"/>
                    </a:lnTo>
                    <a:lnTo>
                      <a:pt x="614" y="323"/>
                    </a:lnTo>
                    <a:lnTo>
                      <a:pt x="629" y="318"/>
                    </a:lnTo>
                    <a:lnTo>
                      <a:pt x="641" y="311"/>
                    </a:lnTo>
                    <a:lnTo>
                      <a:pt x="654" y="304"/>
                    </a:lnTo>
                    <a:lnTo>
                      <a:pt x="665" y="296"/>
                    </a:lnTo>
                    <a:lnTo>
                      <a:pt x="676" y="287"/>
                    </a:lnTo>
                    <a:lnTo>
                      <a:pt x="686" y="277"/>
                    </a:lnTo>
                    <a:lnTo>
                      <a:pt x="696" y="266"/>
                    </a:lnTo>
                    <a:lnTo>
                      <a:pt x="704" y="255"/>
                    </a:lnTo>
                    <a:lnTo>
                      <a:pt x="712" y="242"/>
                    </a:lnTo>
                    <a:lnTo>
                      <a:pt x="718" y="229"/>
                    </a:lnTo>
                    <a:lnTo>
                      <a:pt x="723" y="216"/>
                    </a:lnTo>
                    <a:lnTo>
                      <a:pt x="727" y="202"/>
                    </a:lnTo>
                    <a:lnTo>
                      <a:pt x="730" y="189"/>
                    </a:lnTo>
                    <a:lnTo>
                      <a:pt x="732" y="174"/>
                    </a:lnTo>
                    <a:lnTo>
                      <a:pt x="732" y="159"/>
                    </a:lnTo>
                    <a:lnTo>
                      <a:pt x="731" y="145"/>
                    </a:lnTo>
                    <a:lnTo>
                      <a:pt x="728" y="130"/>
                    </a:lnTo>
                    <a:lnTo>
                      <a:pt x="724" y="116"/>
                    </a:lnTo>
                    <a:lnTo>
                      <a:pt x="718" y="100"/>
                    </a:lnTo>
                    <a:lnTo>
                      <a:pt x="711" y="86"/>
                    </a:lnTo>
                    <a:lnTo>
                      <a:pt x="702" y="72"/>
                    </a:lnTo>
                    <a:lnTo>
                      <a:pt x="691" y="59"/>
                    </a:lnTo>
                    <a:lnTo>
                      <a:pt x="677" y="45"/>
                    </a:lnTo>
                    <a:lnTo>
                      <a:pt x="667" y="36"/>
                    </a:lnTo>
                    <a:lnTo>
                      <a:pt x="657" y="28"/>
                    </a:lnTo>
                    <a:lnTo>
                      <a:pt x="646" y="21"/>
                    </a:lnTo>
                    <a:lnTo>
                      <a:pt x="636" y="15"/>
                    </a:lnTo>
                    <a:lnTo>
                      <a:pt x="625" y="10"/>
                    </a:lnTo>
                    <a:lnTo>
                      <a:pt x="613" y="6"/>
                    </a:lnTo>
                    <a:lnTo>
                      <a:pt x="602" y="3"/>
                    </a:lnTo>
                    <a:lnTo>
                      <a:pt x="591" y="1"/>
                    </a:lnTo>
                    <a:lnTo>
                      <a:pt x="579" y="0"/>
                    </a:lnTo>
                    <a:lnTo>
                      <a:pt x="568" y="0"/>
                    </a:lnTo>
                    <a:lnTo>
                      <a:pt x="557" y="0"/>
                    </a:lnTo>
                    <a:lnTo>
                      <a:pt x="545" y="2"/>
                    </a:lnTo>
                    <a:lnTo>
                      <a:pt x="535" y="4"/>
                    </a:lnTo>
                    <a:lnTo>
                      <a:pt x="524" y="6"/>
                    </a:lnTo>
                    <a:lnTo>
                      <a:pt x="514" y="10"/>
                    </a:lnTo>
                    <a:lnTo>
                      <a:pt x="503" y="14"/>
                    </a:lnTo>
                    <a:lnTo>
                      <a:pt x="493" y="19"/>
                    </a:lnTo>
                    <a:lnTo>
                      <a:pt x="484" y="24"/>
                    </a:lnTo>
                    <a:lnTo>
                      <a:pt x="474" y="30"/>
                    </a:lnTo>
                    <a:lnTo>
                      <a:pt x="465" y="38"/>
                    </a:lnTo>
                    <a:lnTo>
                      <a:pt x="457" y="45"/>
                    </a:lnTo>
                    <a:lnTo>
                      <a:pt x="449" y="52"/>
                    </a:lnTo>
                    <a:lnTo>
                      <a:pt x="441" y="60"/>
                    </a:lnTo>
                    <a:lnTo>
                      <a:pt x="434" y="68"/>
                    </a:lnTo>
                    <a:lnTo>
                      <a:pt x="428" y="77"/>
                    </a:lnTo>
                    <a:lnTo>
                      <a:pt x="422" y="86"/>
                    </a:lnTo>
                    <a:lnTo>
                      <a:pt x="417" y="95"/>
                    </a:lnTo>
                    <a:lnTo>
                      <a:pt x="413" y="106"/>
                    </a:lnTo>
                    <a:lnTo>
                      <a:pt x="408" y="116"/>
                    </a:lnTo>
                    <a:lnTo>
                      <a:pt x="405" y="126"/>
                    </a:lnTo>
                    <a:lnTo>
                      <a:pt x="403" y="136"/>
                    </a:lnTo>
                    <a:lnTo>
                      <a:pt x="402" y="147"/>
                    </a:lnTo>
                    <a:lnTo>
                      <a:pt x="256" y="14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3" name="Freeform 13"/>
              <p:cNvSpPr>
                <a:spLocks noEditPoints="1"/>
              </p:cNvSpPr>
              <p:nvPr/>
            </p:nvSpPr>
            <p:spPr bwMode="auto">
              <a:xfrm>
                <a:off x="1098550" y="2565400"/>
                <a:ext cx="146050" cy="134938"/>
              </a:xfrm>
              <a:custGeom>
                <a:avLst/>
                <a:gdLst>
                  <a:gd name="T0" fmla="*/ 385 w 549"/>
                  <a:gd name="T1" fmla="*/ 73 h 511"/>
                  <a:gd name="T2" fmla="*/ 414 w 549"/>
                  <a:gd name="T3" fmla="*/ 76 h 511"/>
                  <a:gd name="T4" fmla="*/ 439 w 549"/>
                  <a:gd name="T5" fmla="*/ 88 h 511"/>
                  <a:gd name="T6" fmla="*/ 457 w 549"/>
                  <a:gd name="T7" fmla="*/ 105 h 511"/>
                  <a:gd name="T8" fmla="*/ 469 w 549"/>
                  <a:gd name="T9" fmla="*/ 127 h 511"/>
                  <a:gd name="T10" fmla="*/ 475 w 549"/>
                  <a:gd name="T11" fmla="*/ 153 h 511"/>
                  <a:gd name="T12" fmla="*/ 475 w 549"/>
                  <a:gd name="T13" fmla="*/ 178 h 511"/>
                  <a:gd name="T14" fmla="*/ 469 w 549"/>
                  <a:gd name="T15" fmla="*/ 203 h 511"/>
                  <a:gd name="T16" fmla="*/ 456 w 549"/>
                  <a:gd name="T17" fmla="*/ 225 h 511"/>
                  <a:gd name="T18" fmla="*/ 436 w 549"/>
                  <a:gd name="T19" fmla="*/ 242 h 511"/>
                  <a:gd name="T20" fmla="*/ 409 w 549"/>
                  <a:gd name="T21" fmla="*/ 252 h 511"/>
                  <a:gd name="T22" fmla="*/ 376 w 549"/>
                  <a:gd name="T23" fmla="*/ 256 h 511"/>
                  <a:gd name="T24" fmla="*/ 347 w 549"/>
                  <a:gd name="T25" fmla="*/ 249 h 511"/>
                  <a:gd name="T26" fmla="*/ 324 w 549"/>
                  <a:gd name="T27" fmla="*/ 236 h 511"/>
                  <a:gd name="T28" fmla="*/ 308 w 549"/>
                  <a:gd name="T29" fmla="*/ 216 h 511"/>
                  <a:gd name="T30" fmla="*/ 297 w 549"/>
                  <a:gd name="T31" fmla="*/ 192 h 511"/>
                  <a:gd name="T32" fmla="*/ 293 w 549"/>
                  <a:gd name="T33" fmla="*/ 167 h 511"/>
                  <a:gd name="T34" fmla="*/ 295 w 549"/>
                  <a:gd name="T35" fmla="*/ 141 h 511"/>
                  <a:gd name="T36" fmla="*/ 304 w 549"/>
                  <a:gd name="T37" fmla="*/ 117 h 511"/>
                  <a:gd name="T38" fmla="*/ 320 w 549"/>
                  <a:gd name="T39" fmla="*/ 96 h 511"/>
                  <a:gd name="T40" fmla="*/ 342 w 549"/>
                  <a:gd name="T41" fmla="*/ 81 h 511"/>
                  <a:gd name="T42" fmla="*/ 71 w 549"/>
                  <a:gd name="T43" fmla="*/ 416 h 511"/>
                  <a:gd name="T44" fmla="*/ 51 w 549"/>
                  <a:gd name="T45" fmla="*/ 437 h 511"/>
                  <a:gd name="T46" fmla="*/ 0 w 549"/>
                  <a:gd name="T47" fmla="*/ 438 h 511"/>
                  <a:gd name="T48" fmla="*/ 98 w 549"/>
                  <a:gd name="T49" fmla="*/ 499 h 511"/>
                  <a:gd name="T50" fmla="*/ 137 w 549"/>
                  <a:gd name="T51" fmla="*/ 457 h 511"/>
                  <a:gd name="T52" fmla="*/ 263 w 549"/>
                  <a:gd name="T53" fmla="*/ 312 h 511"/>
                  <a:gd name="T54" fmla="*/ 305 w 549"/>
                  <a:gd name="T55" fmla="*/ 307 h 511"/>
                  <a:gd name="T56" fmla="*/ 356 w 549"/>
                  <a:gd name="T57" fmla="*/ 326 h 511"/>
                  <a:gd name="T58" fmla="*/ 404 w 549"/>
                  <a:gd name="T59" fmla="*/ 328 h 511"/>
                  <a:gd name="T60" fmla="*/ 435 w 549"/>
                  <a:gd name="T61" fmla="*/ 321 h 511"/>
                  <a:gd name="T62" fmla="*/ 463 w 549"/>
                  <a:gd name="T63" fmla="*/ 308 h 511"/>
                  <a:gd name="T64" fmla="*/ 490 w 549"/>
                  <a:gd name="T65" fmla="*/ 290 h 511"/>
                  <a:gd name="T66" fmla="*/ 512 w 549"/>
                  <a:gd name="T67" fmla="*/ 266 h 511"/>
                  <a:gd name="T68" fmla="*/ 530 w 549"/>
                  <a:gd name="T69" fmla="*/ 240 h 511"/>
                  <a:gd name="T70" fmla="*/ 542 w 549"/>
                  <a:gd name="T71" fmla="*/ 210 h 511"/>
                  <a:gd name="T72" fmla="*/ 549 w 549"/>
                  <a:gd name="T73" fmla="*/ 178 h 511"/>
                  <a:gd name="T74" fmla="*/ 548 w 549"/>
                  <a:gd name="T75" fmla="*/ 145 h 511"/>
                  <a:gd name="T76" fmla="*/ 540 w 549"/>
                  <a:gd name="T77" fmla="*/ 110 h 511"/>
                  <a:gd name="T78" fmla="*/ 523 w 549"/>
                  <a:gd name="T79" fmla="*/ 77 h 511"/>
                  <a:gd name="T80" fmla="*/ 496 w 549"/>
                  <a:gd name="T81" fmla="*/ 43 h 511"/>
                  <a:gd name="T82" fmla="*/ 463 w 549"/>
                  <a:gd name="T83" fmla="*/ 19 h 511"/>
                  <a:gd name="T84" fmla="*/ 428 w 549"/>
                  <a:gd name="T85" fmla="*/ 5 h 511"/>
                  <a:gd name="T86" fmla="*/ 390 w 549"/>
                  <a:gd name="T87" fmla="*/ 0 h 511"/>
                  <a:gd name="T88" fmla="*/ 354 w 549"/>
                  <a:gd name="T89" fmla="*/ 3 h 511"/>
                  <a:gd name="T90" fmla="*/ 318 w 549"/>
                  <a:gd name="T91" fmla="*/ 14 h 511"/>
                  <a:gd name="T92" fmla="*/ 287 w 549"/>
                  <a:gd name="T93" fmla="*/ 33 h 511"/>
                  <a:gd name="T94" fmla="*/ 259 w 549"/>
                  <a:gd name="T95" fmla="*/ 59 h 511"/>
                  <a:gd name="T96" fmla="*/ 238 w 549"/>
                  <a:gd name="T97" fmla="*/ 90 h 511"/>
                  <a:gd name="T98" fmla="*/ 225 w 549"/>
                  <a:gd name="T99" fmla="*/ 126 h 511"/>
                  <a:gd name="T100" fmla="*/ 220 w 549"/>
                  <a:gd name="T101" fmla="*/ 169 h 511"/>
                  <a:gd name="T102" fmla="*/ 223 w 549"/>
                  <a:gd name="T103" fmla="*/ 197 h 511"/>
                  <a:gd name="T104" fmla="*/ 234 w 549"/>
                  <a:gd name="T105" fmla="*/ 233 h 511"/>
                  <a:gd name="T106" fmla="*/ 179 w 549"/>
                  <a:gd name="T107" fmla="*/ 291 h 511"/>
                  <a:gd name="T108" fmla="*/ 103 w 549"/>
                  <a:gd name="T109" fmla="*/ 380 h 5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549" h="511">
                    <a:moveTo>
                      <a:pt x="362" y="75"/>
                    </a:moveTo>
                    <a:lnTo>
                      <a:pt x="374" y="73"/>
                    </a:lnTo>
                    <a:lnTo>
                      <a:pt x="385" y="73"/>
                    </a:lnTo>
                    <a:lnTo>
                      <a:pt x="395" y="73"/>
                    </a:lnTo>
                    <a:lnTo>
                      <a:pt x="405" y="74"/>
                    </a:lnTo>
                    <a:lnTo>
                      <a:pt x="414" y="76"/>
                    </a:lnTo>
                    <a:lnTo>
                      <a:pt x="424" y="79"/>
                    </a:lnTo>
                    <a:lnTo>
                      <a:pt x="432" y="83"/>
                    </a:lnTo>
                    <a:lnTo>
                      <a:pt x="439" y="88"/>
                    </a:lnTo>
                    <a:lnTo>
                      <a:pt x="446" y="93"/>
                    </a:lnTo>
                    <a:lnTo>
                      <a:pt x="452" y="99"/>
                    </a:lnTo>
                    <a:lnTo>
                      <a:pt x="457" y="105"/>
                    </a:lnTo>
                    <a:lnTo>
                      <a:pt x="462" y="112"/>
                    </a:lnTo>
                    <a:lnTo>
                      <a:pt x="466" y="120"/>
                    </a:lnTo>
                    <a:lnTo>
                      <a:pt x="469" y="127"/>
                    </a:lnTo>
                    <a:lnTo>
                      <a:pt x="472" y="136"/>
                    </a:lnTo>
                    <a:lnTo>
                      <a:pt x="474" y="145"/>
                    </a:lnTo>
                    <a:lnTo>
                      <a:pt x="475" y="153"/>
                    </a:lnTo>
                    <a:lnTo>
                      <a:pt x="476" y="161"/>
                    </a:lnTo>
                    <a:lnTo>
                      <a:pt x="476" y="170"/>
                    </a:lnTo>
                    <a:lnTo>
                      <a:pt x="475" y="178"/>
                    </a:lnTo>
                    <a:lnTo>
                      <a:pt x="474" y="186"/>
                    </a:lnTo>
                    <a:lnTo>
                      <a:pt x="472" y="194"/>
                    </a:lnTo>
                    <a:lnTo>
                      <a:pt x="469" y="203"/>
                    </a:lnTo>
                    <a:lnTo>
                      <a:pt x="465" y="211"/>
                    </a:lnTo>
                    <a:lnTo>
                      <a:pt x="461" y="218"/>
                    </a:lnTo>
                    <a:lnTo>
                      <a:pt x="456" y="225"/>
                    </a:lnTo>
                    <a:lnTo>
                      <a:pt x="450" y="231"/>
                    </a:lnTo>
                    <a:lnTo>
                      <a:pt x="444" y="237"/>
                    </a:lnTo>
                    <a:lnTo>
                      <a:pt x="436" y="242"/>
                    </a:lnTo>
                    <a:lnTo>
                      <a:pt x="429" y="246"/>
                    </a:lnTo>
                    <a:lnTo>
                      <a:pt x="419" y="250"/>
                    </a:lnTo>
                    <a:lnTo>
                      <a:pt x="409" y="252"/>
                    </a:lnTo>
                    <a:lnTo>
                      <a:pt x="398" y="255"/>
                    </a:lnTo>
                    <a:lnTo>
                      <a:pt x="386" y="256"/>
                    </a:lnTo>
                    <a:lnTo>
                      <a:pt x="376" y="256"/>
                    </a:lnTo>
                    <a:lnTo>
                      <a:pt x="366" y="254"/>
                    </a:lnTo>
                    <a:lnTo>
                      <a:pt x="356" y="252"/>
                    </a:lnTo>
                    <a:lnTo>
                      <a:pt x="347" y="249"/>
                    </a:lnTo>
                    <a:lnTo>
                      <a:pt x="339" y="246"/>
                    </a:lnTo>
                    <a:lnTo>
                      <a:pt x="331" y="241"/>
                    </a:lnTo>
                    <a:lnTo>
                      <a:pt x="324" y="236"/>
                    </a:lnTo>
                    <a:lnTo>
                      <a:pt x="318" y="230"/>
                    </a:lnTo>
                    <a:lnTo>
                      <a:pt x="313" y="223"/>
                    </a:lnTo>
                    <a:lnTo>
                      <a:pt x="308" y="216"/>
                    </a:lnTo>
                    <a:lnTo>
                      <a:pt x="304" y="209"/>
                    </a:lnTo>
                    <a:lnTo>
                      <a:pt x="300" y="201"/>
                    </a:lnTo>
                    <a:lnTo>
                      <a:pt x="297" y="192"/>
                    </a:lnTo>
                    <a:lnTo>
                      <a:pt x="295" y="184"/>
                    </a:lnTo>
                    <a:lnTo>
                      <a:pt x="294" y="175"/>
                    </a:lnTo>
                    <a:lnTo>
                      <a:pt x="293" y="167"/>
                    </a:lnTo>
                    <a:lnTo>
                      <a:pt x="293" y="158"/>
                    </a:lnTo>
                    <a:lnTo>
                      <a:pt x="294" y="150"/>
                    </a:lnTo>
                    <a:lnTo>
                      <a:pt x="295" y="141"/>
                    </a:lnTo>
                    <a:lnTo>
                      <a:pt x="297" y="133"/>
                    </a:lnTo>
                    <a:lnTo>
                      <a:pt x="300" y="124"/>
                    </a:lnTo>
                    <a:lnTo>
                      <a:pt x="304" y="117"/>
                    </a:lnTo>
                    <a:lnTo>
                      <a:pt x="308" y="109"/>
                    </a:lnTo>
                    <a:lnTo>
                      <a:pt x="314" y="103"/>
                    </a:lnTo>
                    <a:lnTo>
                      <a:pt x="320" y="96"/>
                    </a:lnTo>
                    <a:lnTo>
                      <a:pt x="326" y="91"/>
                    </a:lnTo>
                    <a:lnTo>
                      <a:pt x="334" y="86"/>
                    </a:lnTo>
                    <a:lnTo>
                      <a:pt x="342" y="81"/>
                    </a:lnTo>
                    <a:lnTo>
                      <a:pt x="352" y="78"/>
                    </a:lnTo>
                    <a:lnTo>
                      <a:pt x="362" y="75"/>
                    </a:lnTo>
                    <a:close/>
                    <a:moveTo>
                      <a:pt x="71" y="416"/>
                    </a:moveTo>
                    <a:lnTo>
                      <a:pt x="63" y="426"/>
                    </a:lnTo>
                    <a:lnTo>
                      <a:pt x="57" y="432"/>
                    </a:lnTo>
                    <a:lnTo>
                      <a:pt x="51" y="437"/>
                    </a:lnTo>
                    <a:lnTo>
                      <a:pt x="45" y="439"/>
                    </a:lnTo>
                    <a:lnTo>
                      <a:pt x="29" y="439"/>
                    </a:lnTo>
                    <a:lnTo>
                      <a:pt x="0" y="438"/>
                    </a:lnTo>
                    <a:lnTo>
                      <a:pt x="0" y="511"/>
                    </a:lnTo>
                    <a:lnTo>
                      <a:pt x="89" y="511"/>
                    </a:lnTo>
                    <a:lnTo>
                      <a:pt x="98" y="499"/>
                    </a:lnTo>
                    <a:lnTo>
                      <a:pt x="112" y="483"/>
                    </a:lnTo>
                    <a:lnTo>
                      <a:pt x="126" y="466"/>
                    </a:lnTo>
                    <a:lnTo>
                      <a:pt x="137" y="457"/>
                    </a:lnTo>
                    <a:lnTo>
                      <a:pt x="244" y="333"/>
                    </a:lnTo>
                    <a:lnTo>
                      <a:pt x="253" y="323"/>
                    </a:lnTo>
                    <a:lnTo>
                      <a:pt x="263" y="312"/>
                    </a:lnTo>
                    <a:lnTo>
                      <a:pt x="272" y="302"/>
                    </a:lnTo>
                    <a:lnTo>
                      <a:pt x="279" y="292"/>
                    </a:lnTo>
                    <a:lnTo>
                      <a:pt x="305" y="307"/>
                    </a:lnTo>
                    <a:lnTo>
                      <a:pt x="328" y="318"/>
                    </a:lnTo>
                    <a:lnTo>
                      <a:pt x="340" y="323"/>
                    </a:lnTo>
                    <a:lnTo>
                      <a:pt x="356" y="326"/>
                    </a:lnTo>
                    <a:lnTo>
                      <a:pt x="373" y="328"/>
                    </a:lnTo>
                    <a:lnTo>
                      <a:pt x="394" y="328"/>
                    </a:lnTo>
                    <a:lnTo>
                      <a:pt x="404" y="328"/>
                    </a:lnTo>
                    <a:lnTo>
                      <a:pt x="414" y="326"/>
                    </a:lnTo>
                    <a:lnTo>
                      <a:pt x="425" y="324"/>
                    </a:lnTo>
                    <a:lnTo>
                      <a:pt x="435" y="321"/>
                    </a:lnTo>
                    <a:lnTo>
                      <a:pt x="445" y="317"/>
                    </a:lnTo>
                    <a:lnTo>
                      <a:pt x="454" y="313"/>
                    </a:lnTo>
                    <a:lnTo>
                      <a:pt x="463" y="308"/>
                    </a:lnTo>
                    <a:lnTo>
                      <a:pt x="472" y="303"/>
                    </a:lnTo>
                    <a:lnTo>
                      <a:pt x="481" y="297"/>
                    </a:lnTo>
                    <a:lnTo>
                      <a:pt x="490" y="290"/>
                    </a:lnTo>
                    <a:lnTo>
                      <a:pt x="498" y="283"/>
                    </a:lnTo>
                    <a:lnTo>
                      <a:pt x="505" y="275"/>
                    </a:lnTo>
                    <a:lnTo>
                      <a:pt x="512" y="266"/>
                    </a:lnTo>
                    <a:lnTo>
                      <a:pt x="519" y="258"/>
                    </a:lnTo>
                    <a:lnTo>
                      <a:pt x="524" y="249"/>
                    </a:lnTo>
                    <a:lnTo>
                      <a:pt x="530" y="240"/>
                    </a:lnTo>
                    <a:lnTo>
                      <a:pt x="535" y="230"/>
                    </a:lnTo>
                    <a:lnTo>
                      <a:pt x="539" y="220"/>
                    </a:lnTo>
                    <a:lnTo>
                      <a:pt x="542" y="210"/>
                    </a:lnTo>
                    <a:lnTo>
                      <a:pt x="545" y="200"/>
                    </a:lnTo>
                    <a:lnTo>
                      <a:pt x="547" y="188"/>
                    </a:lnTo>
                    <a:lnTo>
                      <a:pt x="549" y="178"/>
                    </a:lnTo>
                    <a:lnTo>
                      <a:pt x="549" y="167"/>
                    </a:lnTo>
                    <a:lnTo>
                      <a:pt x="549" y="156"/>
                    </a:lnTo>
                    <a:lnTo>
                      <a:pt x="548" y="145"/>
                    </a:lnTo>
                    <a:lnTo>
                      <a:pt x="546" y="133"/>
                    </a:lnTo>
                    <a:lnTo>
                      <a:pt x="544" y="121"/>
                    </a:lnTo>
                    <a:lnTo>
                      <a:pt x="540" y="110"/>
                    </a:lnTo>
                    <a:lnTo>
                      <a:pt x="535" y="99"/>
                    </a:lnTo>
                    <a:lnTo>
                      <a:pt x="530" y="88"/>
                    </a:lnTo>
                    <a:lnTo>
                      <a:pt x="523" y="77"/>
                    </a:lnTo>
                    <a:lnTo>
                      <a:pt x="516" y="66"/>
                    </a:lnTo>
                    <a:lnTo>
                      <a:pt x="506" y="53"/>
                    </a:lnTo>
                    <a:lnTo>
                      <a:pt x="496" y="43"/>
                    </a:lnTo>
                    <a:lnTo>
                      <a:pt x="485" y="34"/>
                    </a:lnTo>
                    <a:lnTo>
                      <a:pt x="474" y="26"/>
                    </a:lnTo>
                    <a:lnTo>
                      <a:pt x="463" y="19"/>
                    </a:lnTo>
                    <a:lnTo>
                      <a:pt x="451" y="13"/>
                    </a:lnTo>
                    <a:lnTo>
                      <a:pt x="440" y="8"/>
                    </a:lnTo>
                    <a:lnTo>
                      <a:pt x="428" y="5"/>
                    </a:lnTo>
                    <a:lnTo>
                      <a:pt x="415" y="2"/>
                    </a:lnTo>
                    <a:lnTo>
                      <a:pt x="402" y="0"/>
                    </a:lnTo>
                    <a:lnTo>
                      <a:pt x="390" y="0"/>
                    </a:lnTo>
                    <a:lnTo>
                      <a:pt x="378" y="0"/>
                    </a:lnTo>
                    <a:lnTo>
                      <a:pt x="366" y="1"/>
                    </a:lnTo>
                    <a:lnTo>
                      <a:pt x="354" y="3"/>
                    </a:lnTo>
                    <a:lnTo>
                      <a:pt x="341" y="6"/>
                    </a:lnTo>
                    <a:lnTo>
                      <a:pt x="330" y="10"/>
                    </a:lnTo>
                    <a:lnTo>
                      <a:pt x="318" y="14"/>
                    </a:lnTo>
                    <a:lnTo>
                      <a:pt x="307" y="20"/>
                    </a:lnTo>
                    <a:lnTo>
                      <a:pt x="297" y="26"/>
                    </a:lnTo>
                    <a:lnTo>
                      <a:pt x="287" y="33"/>
                    </a:lnTo>
                    <a:lnTo>
                      <a:pt x="276" y="40"/>
                    </a:lnTo>
                    <a:lnTo>
                      <a:pt x="267" y="49"/>
                    </a:lnTo>
                    <a:lnTo>
                      <a:pt x="259" y="59"/>
                    </a:lnTo>
                    <a:lnTo>
                      <a:pt x="251" y="69"/>
                    </a:lnTo>
                    <a:lnTo>
                      <a:pt x="244" y="79"/>
                    </a:lnTo>
                    <a:lnTo>
                      <a:pt x="238" y="90"/>
                    </a:lnTo>
                    <a:lnTo>
                      <a:pt x="233" y="102"/>
                    </a:lnTo>
                    <a:lnTo>
                      <a:pt x="228" y="114"/>
                    </a:lnTo>
                    <a:lnTo>
                      <a:pt x="225" y="126"/>
                    </a:lnTo>
                    <a:lnTo>
                      <a:pt x="222" y="141"/>
                    </a:lnTo>
                    <a:lnTo>
                      <a:pt x="221" y="154"/>
                    </a:lnTo>
                    <a:lnTo>
                      <a:pt x="220" y="169"/>
                    </a:lnTo>
                    <a:lnTo>
                      <a:pt x="221" y="180"/>
                    </a:lnTo>
                    <a:lnTo>
                      <a:pt x="222" y="190"/>
                    </a:lnTo>
                    <a:lnTo>
                      <a:pt x="223" y="197"/>
                    </a:lnTo>
                    <a:lnTo>
                      <a:pt x="225" y="205"/>
                    </a:lnTo>
                    <a:lnTo>
                      <a:pt x="230" y="217"/>
                    </a:lnTo>
                    <a:lnTo>
                      <a:pt x="234" y="233"/>
                    </a:lnTo>
                    <a:lnTo>
                      <a:pt x="222" y="243"/>
                    </a:lnTo>
                    <a:lnTo>
                      <a:pt x="203" y="264"/>
                    </a:lnTo>
                    <a:lnTo>
                      <a:pt x="179" y="291"/>
                    </a:lnTo>
                    <a:lnTo>
                      <a:pt x="154" y="321"/>
                    </a:lnTo>
                    <a:lnTo>
                      <a:pt x="127" y="353"/>
                    </a:lnTo>
                    <a:lnTo>
                      <a:pt x="103" y="380"/>
                    </a:lnTo>
                    <a:lnTo>
                      <a:pt x="84" y="402"/>
                    </a:lnTo>
                    <a:lnTo>
                      <a:pt x="71" y="41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" name="Freeform 14"/>
              <p:cNvSpPr>
                <a:spLocks/>
              </p:cNvSpPr>
              <p:nvPr/>
            </p:nvSpPr>
            <p:spPr bwMode="auto">
              <a:xfrm>
                <a:off x="1069975" y="2874963"/>
                <a:ext cx="28575" cy="19050"/>
              </a:xfrm>
              <a:custGeom>
                <a:avLst/>
                <a:gdLst>
                  <a:gd name="T0" fmla="*/ 0 w 109"/>
                  <a:gd name="T1" fmla="*/ 73 h 73"/>
                  <a:gd name="T2" fmla="*/ 23 w 109"/>
                  <a:gd name="T3" fmla="*/ 73 h 73"/>
                  <a:gd name="T4" fmla="*/ 64 w 109"/>
                  <a:gd name="T5" fmla="*/ 73 h 73"/>
                  <a:gd name="T6" fmla="*/ 109 w 109"/>
                  <a:gd name="T7" fmla="*/ 73 h 73"/>
                  <a:gd name="T8" fmla="*/ 109 w 109"/>
                  <a:gd name="T9" fmla="*/ 28 h 73"/>
                  <a:gd name="T10" fmla="*/ 109 w 109"/>
                  <a:gd name="T11" fmla="*/ 0 h 73"/>
                  <a:gd name="T12" fmla="*/ 51 w 109"/>
                  <a:gd name="T13" fmla="*/ 0 h 73"/>
                  <a:gd name="T14" fmla="*/ 0 w 109"/>
                  <a:gd name="T15" fmla="*/ 0 h 73"/>
                  <a:gd name="T16" fmla="*/ 0 w 109"/>
                  <a:gd name="T17" fmla="*/ 51 h 73"/>
                  <a:gd name="T18" fmla="*/ 0 w 109"/>
                  <a:gd name="T19" fmla="*/ 73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09" h="73">
                    <a:moveTo>
                      <a:pt x="0" y="73"/>
                    </a:moveTo>
                    <a:lnTo>
                      <a:pt x="23" y="73"/>
                    </a:lnTo>
                    <a:lnTo>
                      <a:pt x="64" y="73"/>
                    </a:lnTo>
                    <a:lnTo>
                      <a:pt x="109" y="73"/>
                    </a:lnTo>
                    <a:lnTo>
                      <a:pt x="109" y="28"/>
                    </a:lnTo>
                    <a:lnTo>
                      <a:pt x="109" y="0"/>
                    </a:lnTo>
                    <a:lnTo>
                      <a:pt x="51" y="0"/>
                    </a:lnTo>
                    <a:lnTo>
                      <a:pt x="0" y="0"/>
                    </a:lnTo>
                    <a:lnTo>
                      <a:pt x="0" y="51"/>
                    </a:lnTo>
                    <a:lnTo>
                      <a:pt x="0" y="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5" name="Freeform 15"/>
              <p:cNvSpPr>
                <a:spLocks/>
              </p:cNvSpPr>
              <p:nvPr/>
            </p:nvSpPr>
            <p:spPr bwMode="auto">
              <a:xfrm>
                <a:off x="1050925" y="2817813"/>
                <a:ext cx="19050" cy="19050"/>
              </a:xfrm>
              <a:custGeom>
                <a:avLst/>
                <a:gdLst>
                  <a:gd name="T0" fmla="*/ 0 w 73"/>
                  <a:gd name="T1" fmla="*/ 73 h 73"/>
                  <a:gd name="T2" fmla="*/ 41 w 73"/>
                  <a:gd name="T3" fmla="*/ 73 h 73"/>
                  <a:gd name="T4" fmla="*/ 73 w 73"/>
                  <a:gd name="T5" fmla="*/ 73 h 73"/>
                  <a:gd name="T6" fmla="*/ 73 w 73"/>
                  <a:gd name="T7" fmla="*/ 41 h 73"/>
                  <a:gd name="T8" fmla="*/ 73 w 73"/>
                  <a:gd name="T9" fmla="*/ 0 h 73"/>
                  <a:gd name="T10" fmla="*/ 0 w 73"/>
                  <a:gd name="T11" fmla="*/ 0 h 73"/>
                  <a:gd name="T12" fmla="*/ 0 w 73"/>
                  <a:gd name="T13" fmla="*/ 73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3" h="73">
                    <a:moveTo>
                      <a:pt x="0" y="73"/>
                    </a:moveTo>
                    <a:lnTo>
                      <a:pt x="41" y="73"/>
                    </a:lnTo>
                    <a:lnTo>
                      <a:pt x="73" y="73"/>
                    </a:lnTo>
                    <a:lnTo>
                      <a:pt x="73" y="41"/>
                    </a:lnTo>
                    <a:lnTo>
                      <a:pt x="73" y="0"/>
                    </a:lnTo>
                    <a:lnTo>
                      <a:pt x="0" y="0"/>
                    </a:lnTo>
                    <a:lnTo>
                      <a:pt x="0" y="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6" name="Freeform 16"/>
              <p:cNvSpPr>
                <a:spLocks/>
              </p:cNvSpPr>
              <p:nvPr/>
            </p:nvSpPr>
            <p:spPr bwMode="auto">
              <a:xfrm>
                <a:off x="1098550" y="2817813"/>
                <a:ext cx="19050" cy="19050"/>
              </a:xfrm>
              <a:custGeom>
                <a:avLst/>
                <a:gdLst>
                  <a:gd name="T0" fmla="*/ 0 w 73"/>
                  <a:gd name="T1" fmla="*/ 73 h 73"/>
                  <a:gd name="T2" fmla="*/ 42 w 73"/>
                  <a:gd name="T3" fmla="*/ 73 h 73"/>
                  <a:gd name="T4" fmla="*/ 73 w 73"/>
                  <a:gd name="T5" fmla="*/ 73 h 73"/>
                  <a:gd name="T6" fmla="*/ 73 w 73"/>
                  <a:gd name="T7" fmla="*/ 41 h 73"/>
                  <a:gd name="T8" fmla="*/ 73 w 73"/>
                  <a:gd name="T9" fmla="*/ 0 h 73"/>
                  <a:gd name="T10" fmla="*/ 0 w 73"/>
                  <a:gd name="T11" fmla="*/ 0 h 73"/>
                  <a:gd name="T12" fmla="*/ 0 w 73"/>
                  <a:gd name="T13" fmla="*/ 73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3" h="73">
                    <a:moveTo>
                      <a:pt x="0" y="73"/>
                    </a:moveTo>
                    <a:lnTo>
                      <a:pt x="42" y="73"/>
                    </a:lnTo>
                    <a:lnTo>
                      <a:pt x="73" y="73"/>
                    </a:lnTo>
                    <a:lnTo>
                      <a:pt x="73" y="41"/>
                    </a:lnTo>
                    <a:lnTo>
                      <a:pt x="73" y="0"/>
                    </a:lnTo>
                    <a:lnTo>
                      <a:pt x="0" y="0"/>
                    </a:lnTo>
                    <a:lnTo>
                      <a:pt x="0" y="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" name="Freeform 17"/>
              <p:cNvSpPr>
                <a:spLocks/>
              </p:cNvSpPr>
              <p:nvPr/>
            </p:nvSpPr>
            <p:spPr bwMode="auto">
              <a:xfrm>
                <a:off x="1050925" y="2681288"/>
                <a:ext cx="19050" cy="19050"/>
              </a:xfrm>
              <a:custGeom>
                <a:avLst/>
                <a:gdLst>
                  <a:gd name="T0" fmla="*/ 0 w 73"/>
                  <a:gd name="T1" fmla="*/ 32 h 73"/>
                  <a:gd name="T2" fmla="*/ 0 w 73"/>
                  <a:gd name="T3" fmla="*/ 73 h 73"/>
                  <a:gd name="T4" fmla="*/ 73 w 73"/>
                  <a:gd name="T5" fmla="*/ 73 h 73"/>
                  <a:gd name="T6" fmla="*/ 73 w 73"/>
                  <a:gd name="T7" fmla="*/ 0 h 73"/>
                  <a:gd name="T8" fmla="*/ 32 w 73"/>
                  <a:gd name="T9" fmla="*/ 0 h 73"/>
                  <a:gd name="T10" fmla="*/ 0 w 73"/>
                  <a:gd name="T11" fmla="*/ 0 h 73"/>
                  <a:gd name="T12" fmla="*/ 0 w 73"/>
                  <a:gd name="T13" fmla="*/ 32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3" h="73">
                    <a:moveTo>
                      <a:pt x="0" y="32"/>
                    </a:moveTo>
                    <a:lnTo>
                      <a:pt x="0" y="73"/>
                    </a:lnTo>
                    <a:lnTo>
                      <a:pt x="73" y="73"/>
                    </a:lnTo>
                    <a:lnTo>
                      <a:pt x="73" y="0"/>
                    </a:lnTo>
                    <a:lnTo>
                      <a:pt x="32" y="0"/>
                    </a:lnTo>
                    <a:lnTo>
                      <a:pt x="0" y="0"/>
                    </a:lnTo>
                    <a:lnTo>
                      <a:pt x="0" y="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pic>
          <p:nvPicPr>
            <p:cNvPr id="275" name="Picture 274"/>
            <p:cNvPicPr>
              <a:picLocks noChangeAspect="1"/>
            </p:cNvPicPr>
            <p:nvPr/>
          </p:nvPicPr>
          <p:blipFill>
            <a:blip r:embed="rId31" cstate="print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80456" y="6426288"/>
              <a:ext cx="222320" cy="352569"/>
            </a:xfrm>
            <a:prstGeom prst="rect">
              <a:avLst/>
            </a:prstGeom>
          </p:spPr>
        </p:pic>
        <p:sp>
          <p:nvSpPr>
            <p:cNvPr id="15" name="Rectangle 14"/>
            <p:cNvSpPr/>
            <p:nvPr/>
          </p:nvSpPr>
          <p:spPr>
            <a:xfrm>
              <a:off x="1273716" y="6457597"/>
              <a:ext cx="1245854" cy="28995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63450">
                <a:lnSpc>
                  <a:spcPct val="107000"/>
                </a:lnSpc>
              </a:pPr>
              <a:r>
                <a:rPr lang="en-IN" sz="1200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IT/Engineering</a:t>
              </a:r>
            </a:p>
          </p:txBody>
        </p:sp>
        <p:sp>
          <p:nvSpPr>
            <p:cNvPr id="308" name="Rectangle 307"/>
            <p:cNvSpPr/>
            <p:nvPr/>
          </p:nvSpPr>
          <p:spPr>
            <a:xfrm>
              <a:off x="1273716" y="6928117"/>
              <a:ext cx="1196161" cy="4875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63450">
                <a:lnSpc>
                  <a:spcPct val="107000"/>
                </a:lnSpc>
              </a:pPr>
              <a:r>
                <a:rPr lang="en-IN" sz="1200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Life Scientific/</a:t>
              </a:r>
            </a:p>
            <a:p>
              <a:pPr marL="63450">
                <a:lnSpc>
                  <a:spcPct val="107000"/>
                </a:lnSpc>
              </a:pPr>
              <a:r>
                <a:rPr lang="en-IN" sz="1200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Pharma</a:t>
              </a:r>
            </a:p>
          </p:txBody>
        </p:sp>
        <p:grpSp>
          <p:nvGrpSpPr>
            <p:cNvPr id="277" name="Group 276"/>
            <p:cNvGrpSpPr/>
            <p:nvPr/>
          </p:nvGrpSpPr>
          <p:grpSpPr>
            <a:xfrm>
              <a:off x="4834625" y="7012986"/>
              <a:ext cx="283578" cy="303533"/>
              <a:chOff x="844550" y="3357563"/>
              <a:chExt cx="477837" cy="527050"/>
            </a:xfrm>
            <a:solidFill>
              <a:schemeClr val="tx1"/>
            </a:solidFill>
          </p:grpSpPr>
          <p:sp>
            <p:nvSpPr>
              <p:cNvPr id="278" name="Freeform 18"/>
              <p:cNvSpPr>
                <a:spLocks noEditPoints="1"/>
              </p:cNvSpPr>
              <p:nvPr/>
            </p:nvSpPr>
            <p:spPr bwMode="auto">
              <a:xfrm>
                <a:off x="844550" y="3357563"/>
                <a:ext cx="477837" cy="527050"/>
              </a:xfrm>
              <a:custGeom>
                <a:avLst/>
                <a:gdLst>
                  <a:gd name="T0" fmla="*/ 1012 w 1809"/>
                  <a:gd name="T1" fmla="*/ 1982 h 1995"/>
                  <a:gd name="T2" fmla="*/ 915 w 1809"/>
                  <a:gd name="T3" fmla="*/ 1906 h 1995"/>
                  <a:gd name="T4" fmla="*/ 873 w 1809"/>
                  <a:gd name="T5" fmla="*/ 1738 h 1995"/>
                  <a:gd name="T6" fmla="*/ 853 w 1809"/>
                  <a:gd name="T7" fmla="*/ 916 h 1995"/>
                  <a:gd name="T8" fmla="*/ 721 w 1809"/>
                  <a:gd name="T9" fmla="*/ 844 h 1995"/>
                  <a:gd name="T10" fmla="*/ 584 w 1809"/>
                  <a:gd name="T11" fmla="*/ 865 h 1995"/>
                  <a:gd name="T12" fmla="*/ 504 w 1809"/>
                  <a:gd name="T13" fmla="*/ 940 h 1995"/>
                  <a:gd name="T14" fmla="*/ 400 w 1809"/>
                  <a:gd name="T15" fmla="*/ 899 h 1995"/>
                  <a:gd name="T16" fmla="*/ 269 w 1809"/>
                  <a:gd name="T17" fmla="*/ 842 h 1995"/>
                  <a:gd name="T18" fmla="*/ 118 w 1809"/>
                  <a:gd name="T19" fmla="*/ 882 h 1995"/>
                  <a:gd name="T20" fmla="*/ 62 w 1809"/>
                  <a:gd name="T21" fmla="*/ 966 h 1995"/>
                  <a:gd name="T22" fmla="*/ 47 w 1809"/>
                  <a:gd name="T23" fmla="*/ 673 h 1995"/>
                  <a:gd name="T24" fmla="*/ 238 w 1809"/>
                  <a:gd name="T25" fmla="*/ 357 h 1995"/>
                  <a:gd name="T26" fmla="*/ 486 w 1809"/>
                  <a:gd name="T27" fmla="*/ 165 h 1995"/>
                  <a:gd name="T28" fmla="*/ 935 w 1809"/>
                  <a:gd name="T29" fmla="*/ 0 h 1995"/>
                  <a:gd name="T30" fmla="*/ 1253 w 1809"/>
                  <a:gd name="T31" fmla="*/ 131 h 1995"/>
                  <a:gd name="T32" fmla="*/ 1576 w 1809"/>
                  <a:gd name="T33" fmla="*/ 364 h 1995"/>
                  <a:gd name="T34" fmla="*/ 1730 w 1809"/>
                  <a:gd name="T35" fmla="*/ 597 h 1995"/>
                  <a:gd name="T36" fmla="*/ 1809 w 1809"/>
                  <a:gd name="T37" fmla="*/ 966 h 1995"/>
                  <a:gd name="T38" fmla="*/ 1701 w 1809"/>
                  <a:gd name="T39" fmla="*/ 890 h 1995"/>
                  <a:gd name="T40" fmla="*/ 1561 w 1809"/>
                  <a:gd name="T41" fmla="*/ 843 h 1995"/>
                  <a:gd name="T42" fmla="*/ 1434 w 1809"/>
                  <a:gd name="T43" fmla="*/ 876 h 1995"/>
                  <a:gd name="T44" fmla="*/ 1372 w 1809"/>
                  <a:gd name="T45" fmla="*/ 958 h 1995"/>
                  <a:gd name="T46" fmla="*/ 1273 w 1809"/>
                  <a:gd name="T47" fmla="*/ 897 h 1995"/>
                  <a:gd name="T48" fmla="*/ 1158 w 1809"/>
                  <a:gd name="T49" fmla="*/ 845 h 1995"/>
                  <a:gd name="T50" fmla="*/ 1015 w 1809"/>
                  <a:gd name="T51" fmla="*/ 866 h 1995"/>
                  <a:gd name="T52" fmla="*/ 935 w 1809"/>
                  <a:gd name="T53" fmla="*/ 955 h 1995"/>
                  <a:gd name="T54" fmla="*/ 999 w 1809"/>
                  <a:gd name="T55" fmla="*/ 1902 h 1995"/>
                  <a:gd name="T56" fmla="*/ 1133 w 1809"/>
                  <a:gd name="T57" fmla="*/ 1925 h 1995"/>
                  <a:gd name="T58" fmla="*/ 1235 w 1809"/>
                  <a:gd name="T59" fmla="*/ 1835 h 1995"/>
                  <a:gd name="T60" fmla="*/ 1299 w 1809"/>
                  <a:gd name="T61" fmla="*/ 1845 h 1995"/>
                  <a:gd name="T62" fmla="*/ 1197 w 1809"/>
                  <a:gd name="T63" fmla="*/ 1968 h 1995"/>
                  <a:gd name="T64" fmla="*/ 1284 w 1809"/>
                  <a:gd name="T65" fmla="*/ 827 h 1995"/>
                  <a:gd name="T66" fmla="*/ 1099 w 1809"/>
                  <a:gd name="T67" fmla="*/ 779 h 1995"/>
                  <a:gd name="T68" fmla="*/ 935 w 1809"/>
                  <a:gd name="T69" fmla="*/ 845 h 1995"/>
                  <a:gd name="T70" fmla="*/ 1044 w 1809"/>
                  <a:gd name="T71" fmla="*/ 175 h 1995"/>
                  <a:gd name="T72" fmla="*/ 1194 w 1809"/>
                  <a:gd name="T73" fmla="*/ 378 h 1995"/>
                  <a:gd name="T74" fmla="*/ 1280 w 1809"/>
                  <a:gd name="T75" fmla="*/ 656 h 1995"/>
                  <a:gd name="T76" fmla="*/ 521 w 1809"/>
                  <a:gd name="T77" fmla="*/ 690 h 1995"/>
                  <a:gd name="T78" fmla="*/ 639 w 1809"/>
                  <a:gd name="T79" fmla="*/ 332 h 1995"/>
                  <a:gd name="T80" fmla="*/ 801 w 1809"/>
                  <a:gd name="T81" fmla="*/ 152 h 1995"/>
                  <a:gd name="T82" fmla="*/ 839 w 1809"/>
                  <a:gd name="T83" fmla="*/ 821 h 1995"/>
                  <a:gd name="T84" fmla="*/ 643 w 1809"/>
                  <a:gd name="T85" fmla="*/ 781 h 1995"/>
                  <a:gd name="T86" fmla="*/ 1122 w 1809"/>
                  <a:gd name="T87" fmla="*/ 153 h 1995"/>
                  <a:gd name="T88" fmla="*/ 1403 w 1809"/>
                  <a:gd name="T89" fmla="*/ 287 h 1995"/>
                  <a:gd name="T90" fmla="*/ 1661 w 1809"/>
                  <a:gd name="T91" fmla="*/ 597 h 1995"/>
                  <a:gd name="T92" fmla="*/ 1701 w 1809"/>
                  <a:gd name="T93" fmla="*/ 816 h 1995"/>
                  <a:gd name="T94" fmla="*/ 1509 w 1809"/>
                  <a:gd name="T95" fmla="*/ 781 h 1995"/>
                  <a:gd name="T96" fmla="*/ 1362 w 1809"/>
                  <a:gd name="T97" fmla="*/ 768 h 1995"/>
                  <a:gd name="T98" fmla="*/ 1272 w 1809"/>
                  <a:gd name="T99" fmla="*/ 408 h 1995"/>
                  <a:gd name="T100" fmla="*/ 1111 w 1809"/>
                  <a:gd name="T101" fmla="*/ 151 h 1995"/>
                  <a:gd name="T102" fmla="*/ 271 w 1809"/>
                  <a:gd name="T103" fmla="*/ 779 h 1995"/>
                  <a:gd name="T104" fmla="*/ 83 w 1809"/>
                  <a:gd name="T105" fmla="*/ 830 h 1995"/>
                  <a:gd name="T106" fmla="*/ 152 w 1809"/>
                  <a:gd name="T107" fmla="*/ 588 h 1995"/>
                  <a:gd name="T108" fmla="*/ 410 w 1809"/>
                  <a:gd name="T109" fmla="*/ 284 h 1995"/>
                  <a:gd name="T110" fmla="*/ 698 w 1809"/>
                  <a:gd name="T111" fmla="*/ 151 h 1995"/>
                  <a:gd name="T112" fmla="*/ 545 w 1809"/>
                  <a:gd name="T113" fmla="*/ 384 h 1995"/>
                  <a:gd name="T114" fmla="*/ 444 w 1809"/>
                  <a:gd name="T115" fmla="*/ 791 h 19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1809" h="1995">
                    <a:moveTo>
                      <a:pt x="1301" y="838"/>
                    </a:moveTo>
                    <a:lnTo>
                      <a:pt x="1301" y="838"/>
                    </a:lnTo>
                    <a:lnTo>
                      <a:pt x="1301" y="838"/>
                    </a:lnTo>
                    <a:close/>
                    <a:moveTo>
                      <a:pt x="1101" y="1995"/>
                    </a:moveTo>
                    <a:lnTo>
                      <a:pt x="1075" y="1995"/>
                    </a:lnTo>
                    <a:lnTo>
                      <a:pt x="1064" y="1994"/>
                    </a:lnTo>
                    <a:lnTo>
                      <a:pt x="1054" y="1992"/>
                    </a:lnTo>
                    <a:lnTo>
                      <a:pt x="1044" y="1991"/>
                    </a:lnTo>
                    <a:lnTo>
                      <a:pt x="1032" y="1988"/>
                    </a:lnTo>
                    <a:lnTo>
                      <a:pt x="1022" y="1985"/>
                    </a:lnTo>
                    <a:lnTo>
                      <a:pt x="1012" y="1982"/>
                    </a:lnTo>
                    <a:lnTo>
                      <a:pt x="1003" y="1978"/>
                    </a:lnTo>
                    <a:lnTo>
                      <a:pt x="993" y="1974"/>
                    </a:lnTo>
                    <a:lnTo>
                      <a:pt x="983" y="1969"/>
                    </a:lnTo>
                    <a:lnTo>
                      <a:pt x="974" y="1963"/>
                    </a:lnTo>
                    <a:lnTo>
                      <a:pt x="964" y="1957"/>
                    </a:lnTo>
                    <a:lnTo>
                      <a:pt x="955" y="1950"/>
                    </a:lnTo>
                    <a:lnTo>
                      <a:pt x="947" y="1943"/>
                    </a:lnTo>
                    <a:lnTo>
                      <a:pt x="939" y="1934"/>
                    </a:lnTo>
                    <a:lnTo>
                      <a:pt x="931" y="1926"/>
                    </a:lnTo>
                    <a:lnTo>
                      <a:pt x="923" y="1917"/>
                    </a:lnTo>
                    <a:lnTo>
                      <a:pt x="915" y="1906"/>
                    </a:lnTo>
                    <a:lnTo>
                      <a:pt x="907" y="1895"/>
                    </a:lnTo>
                    <a:lnTo>
                      <a:pt x="900" y="1885"/>
                    </a:lnTo>
                    <a:lnTo>
                      <a:pt x="894" y="1874"/>
                    </a:lnTo>
                    <a:lnTo>
                      <a:pt x="889" y="1863"/>
                    </a:lnTo>
                    <a:lnTo>
                      <a:pt x="885" y="1853"/>
                    </a:lnTo>
                    <a:lnTo>
                      <a:pt x="882" y="1843"/>
                    </a:lnTo>
                    <a:lnTo>
                      <a:pt x="879" y="1832"/>
                    </a:lnTo>
                    <a:lnTo>
                      <a:pt x="876" y="1811"/>
                    </a:lnTo>
                    <a:lnTo>
                      <a:pt x="874" y="1788"/>
                    </a:lnTo>
                    <a:lnTo>
                      <a:pt x="873" y="1764"/>
                    </a:lnTo>
                    <a:lnTo>
                      <a:pt x="873" y="1738"/>
                    </a:lnTo>
                    <a:lnTo>
                      <a:pt x="873" y="1044"/>
                    </a:lnTo>
                    <a:lnTo>
                      <a:pt x="874" y="1016"/>
                    </a:lnTo>
                    <a:lnTo>
                      <a:pt x="875" y="985"/>
                    </a:lnTo>
                    <a:lnTo>
                      <a:pt x="874" y="970"/>
                    </a:lnTo>
                    <a:lnTo>
                      <a:pt x="873" y="956"/>
                    </a:lnTo>
                    <a:lnTo>
                      <a:pt x="872" y="950"/>
                    </a:lnTo>
                    <a:lnTo>
                      <a:pt x="870" y="943"/>
                    </a:lnTo>
                    <a:lnTo>
                      <a:pt x="869" y="938"/>
                    </a:lnTo>
                    <a:lnTo>
                      <a:pt x="866" y="934"/>
                    </a:lnTo>
                    <a:lnTo>
                      <a:pt x="860" y="925"/>
                    </a:lnTo>
                    <a:lnTo>
                      <a:pt x="853" y="916"/>
                    </a:lnTo>
                    <a:lnTo>
                      <a:pt x="843" y="904"/>
                    </a:lnTo>
                    <a:lnTo>
                      <a:pt x="836" y="897"/>
                    </a:lnTo>
                    <a:lnTo>
                      <a:pt x="826" y="889"/>
                    </a:lnTo>
                    <a:lnTo>
                      <a:pt x="810" y="877"/>
                    </a:lnTo>
                    <a:lnTo>
                      <a:pt x="798" y="869"/>
                    </a:lnTo>
                    <a:lnTo>
                      <a:pt x="786" y="863"/>
                    </a:lnTo>
                    <a:lnTo>
                      <a:pt x="773" y="858"/>
                    </a:lnTo>
                    <a:lnTo>
                      <a:pt x="761" y="853"/>
                    </a:lnTo>
                    <a:lnTo>
                      <a:pt x="747" y="849"/>
                    </a:lnTo>
                    <a:lnTo>
                      <a:pt x="734" y="847"/>
                    </a:lnTo>
                    <a:lnTo>
                      <a:pt x="721" y="844"/>
                    </a:lnTo>
                    <a:lnTo>
                      <a:pt x="708" y="843"/>
                    </a:lnTo>
                    <a:lnTo>
                      <a:pt x="695" y="842"/>
                    </a:lnTo>
                    <a:lnTo>
                      <a:pt x="681" y="842"/>
                    </a:lnTo>
                    <a:lnTo>
                      <a:pt x="668" y="843"/>
                    </a:lnTo>
                    <a:lnTo>
                      <a:pt x="656" y="845"/>
                    </a:lnTo>
                    <a:lnTo>
                      <a:pt x="643" y="847"/>
                    </a:lnTo>
                    <a:lnTo>
                      <a:pt x="631" y="849"/>
                    </a:lnTo>
                    <a:lnTo>
                      <a:pt x="618" y="852"/>
                    </a:lnTo>
                    <a:lnTo>
                      <a:pt x="607" y="856"/>
                    </a:lnTo>
                    <a:lnTo>
                      <a:pt x="595" y="860"/>
                    </a:lnTo>
                    <a:lnTo>
                      <a:pt x="584" y="865"/>
                    </a:lnTo>
                    <a:lnTo>
                      <a:pt x="574" y="870"/>
                    </a:lnTo>
                    <a:lnTo>
                      <a:pt x="564" y="875"/>
                    </a:lnTo>
                    <a:lnTo>
                      <a:pt x="555" y="882"/>
                    </a:lnTo>
                    <a:lnTo>
                      <a:pt x="545" y="888"/>
                    </a:lnTo>
                    <a:lnTo>
                      <a:pt x="537" y="895"/>
                    </a:lnTo>
                    <a:lnTo>
                      <a:pt x="529" y="902"/>
                    </a:lnTo>
                    <a:lnTo>
                      <a:pt x="523" y="909"/>
                    </a:lnTo>
                    <a:lnTo>
                      <a:pt x="517" y="917"/>
                    </a:lnTo>
                    <a:lnTo>
                      <a:pt x="511" y="924"/>
                    </a:lnTo>
                    <a:lnTo>
                      <a:pt x="507" y="932"/>
                    </a:lnTo>
                    <a:lnTo>
                      <a:pt x="504" y="940"/>
                    </a:lnTo>
                    <a:lnTo>
                      <a:pt x="501" y="950"/>
                    </a:lnTo>
                    <a:lnTo>
                      <a:pt x="499" y="958"/>
                    </a:lnTo>
                    <a:lnTo>
                      <a:pt x="499" y="966"/>
                    </a:lnTo>
                    <a:lnTo>
                      <a:pt x="436" y="966"/>
                    </a:lnTo>
                    <a:lnTo>
                      <a:pt x="436" y="955"/>
                    </a:lnTo>
                    <a:lnTo>
                      <a:pt x="435" y="945"/>
                    </a:lnTo>
                    <a:lnTo>
                      <a:pt x="433" y="939"/>
                    </a:lnTo>
                    <a:lnTo>
                      <a:pt x="430" y="933"/>
                    </a:lnTo>
                    <a:lnTo>
                      <a:pt x="421" y="922"/>
                    </a:lnTo>
                    <a:lnTo>
                      <a:pt x="406" y="906"/>
                    </a:lnTo>
                    <a:lnTo>
                      <a:pt x="400" y="899"/>
                    </a:lnTo>
                    <a:lnTo>
                      <a:pt x="393" y="892"/>
                    </a:lnTo>
                    <a:lnTo>
                      <a:pt x="385" y="885"/>
                    </a:lnTo>
                    <a:lnTo>
                      <a:pt x="376" y="878"/>
                    </a:lnTo>
                    <a:lnTo>
                      <a:pt x="366" y="872"/>
                    </a:lnTo>
                    <a:lnTo>
                      <a:pt x="357" y="867"/>
                    </a:lnTo>
                    <a:lnTo>
                      <a:pt x="346" y="862"/>
                    </a:lnTo>
                    <a:lnTo>
                      <a:pt x="335" y="858"/>
                    </a:lnTo>
                    <a:lnTo>
                      <a:pt x="313" y="850"/>
                    </a:lnTo>
                    <a:lnTo>
                      <a:pt x="291" y="845"/>
                    </a:lnTo>
                    <a:lnTo>
                      <a:pt x="280" y="843"/>
                    </a:lnTo>
                    <a:lnTo>
                      <a:pt x="269" y="842"/>
                    </a:lnTo>
                    <a:lnTo>
                      <a:pt x="259" y="841"/>
                    </a:lnTo>
                    <a:lnTo>
                      <a:pt x="249" y="841"/>
                    </a:lnTo>
                    <a:lnTo>
                      <a:pt x="234" y="842"/>
                    </a:lnTo>
                    <a:lnTo>
                      <a:pt x="215" y="845"/>
                    </a:lnTo>
                    <a:lnTo>
                      <a:pt x="196" y="848"/>
                    </a:lnTo>
                    <a:lnTo>
                      <a:pt x="181" y="851"/>
                    </a:lnTo>
                    <a:lnTo>
                      <a:pt x="167" y="856"/>
                    </a:lnTo>
                    <a:lnTo>
                      <a:pt x="154" y="861"/>
                    </a:lnTo>
                    <a:lnTo>
                      <a:pt x="142" y="867"/>
                    </a:lnTo>
                    <a:lnTo>
                      <a:pt x="129" y="874"/>
                    </a:lnTo>
                    <a:lnTo>
                      <a:pt x="118" y="882"/>
                    </a:lnTo>
                    <a:lnTo>
                      <a:pt x="106" y="891"/>
                    </a:lnTo>
                    <a:lnTo>
                      <a:pt x="95" y="901"/>
                    </a:lnTo>
                    <a:lnTo>
                      <a:pt x="84" y="912"/>
                    </a:lnTo>
                    <a:lnTo>
                      <a:pt x="80" y="918"/>
                    </a:lnTo>
                    <a:lnTo>
                      <a:pt x="75" y="924"/>
                    </a:lnTo>
                    <a:lnTo>
                      <a:pt x="72" y="931"/>
                    </a:lnTo>
                    <a:lnTo>
                      <a:pt x="69" y="937"/>
                    </a:lnTo>
                    <a:lnTo>
                      <a:pt x="65" y="944"/>
                    </a:lnTo>
                    <a:lnTo>
                      <a:pt x="63" y="952"/>
                    </a:lnTo>
                    <a:lnTo>
                      <a:pt x="62" y="959"/>
                    </a:lnTo>
                    <a:lnTo>
                      <a:pt x="62" y="966"/>
                    </a:lnTo>
                    <a:lnTo>
                      <a:pt x="0" y="966"/>
                    </a:lnTo>
                    <a:lnTo>
                      <a:pt x="1" y="935"/>
                    </a:lnTo>
                    <a:lnTo>
                      <a:pt x="2" y="905"/>
                    </a:lnTo>
                    <a:lnTo>
                      <a:pt x="4" y="875"/>
                    </a:lnTo>
                    <a:lnTo>
                      <a:pt x="8" y="846"/>
                    </a:lnTo>
                    <a:lnTo>
                      <a:pt x="12" y="816"/>
                    </a:lnTo>
                    <a:lnTo>
                      <a:pt x="17" y="787"/>
                    </a:lnTo>
                    <a:lnTo>
                      <a:pt x="23" y="758"/>
                    </a:lnTo>
                    <a:lnTo>
                      <a:pt x="30" y="729"/>
                    </a:lnTo>
                    <a:lnTo>
                      <a:pt x="38" y="701"/>
                    </a:lnTo>
                    <a:lnTo>
                      <a:pt x="47" y="673"/>
                    </a:lnTo>
                    <a:lnTo>
                      <a:pt x="57" y="645"/>
                    </a:lnTo>
                    <a:lnTo>
                      <a:pt x="69" y="618"/>
                    </a:lnTo>
                    <a:lnTo>
                      <a:pt x="81" y="591"/>
                    </a:lnTo>
                    <a:lnTo>
                      <a:pt x="94" y="564"/>
                    </a:lnTo>
                    <a:lnTo>
                      <a:pt x="108" y="538"/>
                    </a:lnTo>
                    <a:lnTo>
                      <a:pt x="122" y="512"/>
                    </a:lnTo>
                    <a:lnTo>
                      <a:pt x="149" y="470"/>
                    </a:lnTo>
                    <a:lnTo>
                      <a:pt x="172" y="435"/>
                    </a:lnTo>
                    <a:lnTo>
                      <a:pt x="194" y="406"/>
                    </a:lnTo>
                    <a:lnTo>
                      <a:pt x="216" y="380"/>
                    </a:lnTo>
                    <a:lnTo>
                      <a:pt x="238" y="357"/>
                    </a:lnTo>
                    <a:lnTo>
                      <a:pt x="262" y="333"/>
                    </a:lnTo>
                    <a:lnTo>
                      <a:pt x="290" y="306"/>
                    </a:lnTo>
                    <a:lnTo>
                      <a:pt x="322" y="275"/>
                    </a:lnTo>
                    <a:lnTo>
                      <a:pt x="338" y="261"/>
                    </a:lnTo>
                    <a:lnTo>
                      <a:pt x="358" y="246"/>
                    </a:lnTo>
                    <a:lnTo>
                      <a:pt x="378" y="231"/>
                    </a:lnTo>
                    <a:lnTo>
                      <a:pt x="400" y="216"/>
                    </a:lnTo>
                    <a:lnTo>
                      <a:pt x="423" y="202"/>
                    </a:lnTo>
                    <a:lnTo>
                      <a:pt x="445" y="189"/>
                    </a:lnTo>
                    <a:lnTo>
                      <a:pt x="466" y="177"/>
                    </a:lnTo>
                    <a:lnTo>
                      <a:pt x="486" y="165"/>
                    </a:lnTo>
                    <a:lnTo>
                      <a:pt x="681" y="89"/>
                    </a:lnTo>
                    <a:lnTo>
                      <a:pt x="704" y="84"/>
                    </a:lnTo>
                    <a:lnTo>
                      <a:pt x="726" y="79"/>
                    </a:lnTo>
                    <a:lnTo>
                      <a:pt x="748" y="74"/>
                    </a:lnTo>
                    <a:lnTo>
                      <a:pt x="773" y="70"/>
                    </a:lnTo>
                    <a:lnTo>
                      <a:pt x="797" y="67"/>
                    </a:lnTo>
                    <a:lnTo>
                      <a:pt x="821" y="64"/>
                    </a:lnTo>
                    <a:lnTo>
                      <a:pt x="847" y="63"/>
                    </a:lnTo>
                    <a:lnTo>
                      <a:pt x="873" y="62"/>
                    </a:lnTo>
                    <a:lnTo>
                      <a:pt x="873" y="0"/>
                    </a:lnTo>
                    <a:lnTo>
                      <a:pt x="935" y="0"/>
                    </a:lnTo>
                    <a:lnTo>
                      <a:pt x="935" y="62"/>
                    </a:lnTo>
                    <a:lnTo>
                      <a:pt x="954" y="62"/>
                    </a:lnTo>
                    <a:lnTo>
                      <a:pt x="974" y="63"/>
                    </a:lnTo>
                    <a:lnTo>
                      <a:pt x="994" y="65"/>
                    </a:lnTo>
                    <a:lnTo>
                      <a:pt x="1014" y="67"/>
                    </a:lnTo>
                    <a:lnTo>
                      <a:pt x="1056" y="74"/>
                    </a:lnTo>
                    <a:lnTo>
                      <a:pt x="1097" y="82"/>
                    </a:lnTo>
                    <a:lnTo>
                      <a:pt x="1139" y="92"/>
                    </a:lnTo>
                    <a:lnTo>
                      <a:pt x="1179" y="105"/>
                    </a:lnTo>
                    <a:lnTo>
                      <a:pt x="1217" y="117"/>
                    </a:lnTo>
                    <a:lnTo>
                      <a:pt x="1253" y="131"/>
                    </a:lnTo>
                    <a:lnTo>
                      <a:pt x="1360" y="187"/>
                    </a:lnTo>
                    <a:lnTo>
                      <a:pt x="1377" y="197"/>
                    </a:lnTo>
                    <a:lnTo>
                      <a:pt x="1395" y="207"/>
                    </a:lnTo>
                    <a:lnTo>
                      <a:pt x="1410" y="218"/>
                    </a:lnTo>
                    <a:lnTo>
                      <a:pt x="1426" y="229"/>
                    </a:lnTo>
                    <a:lnTo>
                      <a:pt x="1456" y="251"/>
                    </a:lnTo>
                    <a:lnTo>
                      <a:pt x="1483" y="272"/>
                    </a:lnTo>
                    <a:lnTo>
                      <a:pt x="1507" y="294"/>
                    </a:lnTo>
                    <a:lnTo>
                      <a:pt x="1532" y="317"/>
                    </a:lnTo>
                    <a:lnTo>
                      <a:pt x="1554" y="340"/>
                    </a:lnTo>
                    <a:lnTo>
                      <a:pt x="1576" y="364"/>
                    </a:lnTo>
                    <a:lnTo>
                      <a:pt x="1599" y="390"/>
                    </a:lnTo>
                    <a:lnTo>
                      <a:pt x="1621" y="417"/>
                    </a:lnTo>
                    <a:lnTo>
                      <a:pt x="1627" y="425"/>
                    </a:lnTo>
                    <a:lnTo>
                      <a:pt x="1633" y="432"/>
                    </a:lnTo>
                    <a:lnTo>
                      <a:pt x="1638" y="440"/>
                    </a:lnTo>
                    <a:lnTo>
                      <a:pt x="1644" y="448"/>
                    </a:lnTo>
                    <a:lnTo>
                      <a:pt x="1664" y="476"/>
                    </a:lnTo>
                    <a:lnTo>
                      <a:pt x="1682" y="504"/>
                    </a:lnTo>
                    <a:lnTo>
                      <a:pt x="1699" y="535"/>
                    </a:lnTo>
                    <a:lnTo>
                      <a:pt x="1715" y="565"/>
                    </a:lnTo>
                    <a:lnTo>
                      <a:pt x="1730" y="597"/>
                    </a:lnTo>
                    <a:lnTo>
                      <a:pt x="1743" y="628"/>
                    </a:lnTo>
                    <a:lnTo>
                      <a:pt x="1755" y="660"/>
                    </a:lnTo>
                    <a:lnTo>
                      <a:pt x="1766" y="694"/>
                    </a:lnTo>
                    <a:lnTo>
                      <a:pt x="1776" y="727"/>
                    </a:lnTo>
                    <a:lnTo>
                      <a:pt x="1784" y="762"/>
                    </a:lnTo>
                    <a:lnTo>
                      <a:pt x="1792" y="795"/>
                    </a:lnTo>
                    <a:lnTo>
                      <a:pt x="1798" y="830"/>
                    </a:lnTo>
                    <a:lnTo>
                      <a:pt x="1803" y="864"/>
                    </a:lnTo>
                    <a:lnTo>
                      <a:pt x="1806" y="899"/>
                    </a:lnTo>
                    <a:lnTo>
                      <a:pt x="1808" y="932"/>
                    </a:lnTo>
                    <a:lnTo>
                      <a:pt x="1809" y="966"/>
                    </a:lnTo>
                    <a:lnTo>
                      <a:pt x="1746" y="966"/>
                    </a:lnTo>
                    <a:lnTo>
                      <a:pt x="1746" y="959"/>
                    </a:lnTo>
                    <a:lnTo>
                      <a:pt x="1745" y="952"/>
                    </a:lnTo>
                    <a:lnTo>
                      <a:pt x="1743" y="943"/>
                    </a:lnTo>
                    <a:lnTo>
                      <a:pt x="1740" y="937"/>
                    </a:lnTo>
                    <a:lnTo>
                      <a:pt x="1737" y="930"/>
                    </a:lnTo>
                    <a:lnTo>
                      <a:pt x="1733" y="923"/>
                    </a:lnTo>
                    <a:lnTo>
                      <a:pt x="1729" y="917"/>
                    </a:lnTo>
                    <a:lnTo>
                      <a:pt x="1723" y="911"/>
                    </a:lnTo>
                    <a:lnTo>
                      <a:pt x="1712" y="900"/>
                    </a:lnTo>
                    <a:lnTo>
                      <a:pt x="1701" y="890"/>
                    </a:lnTo>
                    <a:lnTo>
                      <a:pt x="1689" y="881"/>
                    </a:lnTo>
                    <a:lnTo>
                      <a:pt x="1676" y="872"/>
                    </a:lnTo>
                    <a:lnTo>
                      <a:pt x="1664" y="866"/>
                    </a:lnTo>
                    <a:lnTo>
                      <a:pt x="1651" y="860"/>
                    </a:lnTo>
                    <a:lnTo>
                      <a:pt x="1638" y="855"/>
                    </a:lnTo>
                    <a:lnTo>
                      <a:pt x="1626" y="851"/>
                    </a:lnTo>
                    <a:lnTo>
                      <a:pt x="1613" y="848"/>
                    </a:lnTo>
                    <a:lnTo>
                      <a:pt x="1600" y="846"/>
                    </a:lnTo>
                    <a:lnTo>
                      <a:pt x="1587" y="844"/>
                    </a:lnTo>
                    <a:lnTo>
                      <a:pt x="1574" y="843"/>
                    </a:lnTo>
                    <a:lnTo>
                      <a:pt x="1561" y="843"/>
                    </a:lnTo>
                    <a:lnTo>
                      <a:pt x="1548" y="843"/>
                    </a:lnTo>
                    <a:lnTo>
                      <a:pt x="1536" y="844"/>
                    </a:lnTo>
                    <a:lnTo>
                      <a:pt x="1524" y="845"/>
                    </a:lnTo>
                    <a:lnTo>
                      <a:pt x="1510" y="848"/>
                    </a:lnTo>
                    <a:lnTo>
                      <a:pt x="1499" y="850"/>
                    </a:lnTo>
                    <a:lnTo>
                      <a:pt x="1487" y="853"/>
                    </a:lnTo>
                    <a:lnTo>
                      <a:pt x="1476" y="857"/>
                    </a:lnTo>
                    <a:lnTo>
                      <a:pt x="1465" y="861"/>
                    </a:lnTo>
                    <a:lnTo>
                      <a:pt x="1454" y="866"/>
                    </a:lnTo>
                    <a:lnTo>
                      <a:pt x="1443" y="871"/>
                    </a:lnTo>
                    <a:lnTo>
                      <a:pt x="1434" y="876"/>
                    </a:lnTo>
                    <a:lnTo>
                      <a:pt x="1425" y="883"/>
                    </a:lnTo>
                    <a:lnTo>
                      <a:pt x="1416" y="889"/>
                    </a:lnTo>
                    <a:lnTo>
                      <a:pt x="1409" y="896"/>
                    </a:lnTo>
                    <a:lnTo>
                      <a:pt x="1402" y="903"/>
                    </a:lnTo>
                    <a:lnTo>
                      <a:pt x="1395" y="910"/>
                    </a:lnTo>
                    <a:lnTo>
                      <a:pt x="1389" y="917"/>
                    </a:lnTo>
                    <a:lnTo>
                      <a:pt x="1384" y="925"/>
                    </a:lnTo>
                    <a:lnTo>
                      <a:pt x="1379" y="933"/>
                    </a:lnTo>
                    <a:lnTo>
                      <a:pt x="1376" y="941"/>
                    </a:lnTo>
                    <a:lnTo>
                      <a:pt x="1374" y="950"/>
                    </a:lnTo>
                    <a:lnTo>
                      <a:pt x="1372" y="958"/>
                    </a:lnTo>
                    <a:lnTo>
                      <a:pt x="1372" y="966"/>
                    </a:lnTo>
                    <a:lnTo>
                      <a:pt x="1309" y="966"/>
                    </a:lnTo>
                    <a:lnTo>
                      <a:pt x="1309" y="958"/>
                    </a:lnTo>
                    <a:lnTo>
                      <a:pt x="1307" y="950"/>
                    </a:lnTo>
                    <a:lnTo>
                      <a:pt x="1305" y="941"/>
                    </a:lnTo>
                    <a:lnTo>
                      <a:pt x="1301" y="933"/>
                    </a:lnTo>
                    <a:lnTo>
                      <a:pt x="1297" y="926"/>
                    </a:lnTo>
                    <a:lnTo>
                      <a:pt x="1292" y="918"/>
                    </a:lnTo>
                    <a:lnTo>
                      <a:pt x="1287" y="911"/>
                    </a:lnTo>
                    <a:lnTo>
                      <a:pt x="1280" y="904"/>
                    </a:lnTo>
                    <a:lnTo>
                      <a:pt x="1273" y="897"/>
                    </a:lnTo>
                    <a:lnTo>
                      <a:pt x="1265" y="890"/>
                    </a:lnTo>
                    <a:lnTo>
                      <a:pt x="1257" y="884"/>
                    </a:lnTo>
                    <a:lnTo>
                      <a:pt x="1248" y="877"/>
                    </a:lnTo>
                    <a:lnTo>
                      <a:pt x="1237" y="871"/>
                    </a:lnTo>
                    <a:lnTo>
                      <a:pt x="1227" y="866"/>
                    </a:lnTo>
                    <a:lnTo>
                      <a:pt x="1217" y="861"/>
                    </a:lnTo>
                    <a:lnTo>
                      <a:pt x="1206" y="857"/>
                    </a:lnTo>
                    <a:lnTo>
                      <a:pt x="1195" y="853"/>
                    </a:lnTo>
                    <a:lnTo>
                      <a:pt x="1183" y="850"/>
                    </a:lnTo>
                    <a:lnTo>
                      <a:pt x="1170" y="847"/>
                    </a:lnTo>
                    <a:lnTo>
                      <a:pt x="1158" y="845"/>
                    </a:lnTo>
                    <a:lnTo>
                      <a:pt x="1146" y="843"/>
                    </a:lnTo>
                    <a:lnTo>
                      <a:pt x="1133" y="842"/>
                    </a:lnTo>
                    <a:lnTo>
                      <a:pt x="1120" y="842"/>
                    </a:lnTo>
                    <a:lnTo>
                      <a:pt x="1107" y="842"/>
                    </a:lnTo>
                    <a:lnTo>
                      <a:pt x="1093" y="843"/>
                    </a:lnTo>
                    <a:lnTo>
                      <a:pt x="1080" y="845"/>
                    </a:lnTo>
                    <a:lnTo>
                      <a:pt x="1067" y="848"/>
                    </a:lnTo>
                    <a:lnTo>
                      <a:pt x="1054" y="851"/>
                    </a:lnTo>
                    <a:lnTo>
                      <a:pt x="1041" y="855"/>
                    </a:lnTo>
                    <a:lnTo>
                      <a:pt x="1028" y="860"/>
                    </a:lnTo>
                    <a:lnTo>
                      <a:pt x="1015" y="866"/>
                    </a:lnTo>
                    <a:lnTo>
                      <a:pt x="1003" y="873"/>
                    </a:lnTo>
                    <a:lnTo>
                      <a:pt x="994" y="880"/>
                    </a:lnTo>
                    <a:lnTo>
                      <a:pt x="984" y="888"/>
                    </a:lnTo>
                    <a:lnTo>
                      <a:pt x="973" y="898"/>
                    </a:lnTo>
                    <a:lnTo>
                      <a:pt x="961" y="908"/>
                    </a:lnTo>
                    <a:lnTo>
                      <a:pt x="951" y="920"/>
                    </a:lnTo>
                    <a:lnTo>
                      <a:pt x="943" y="932"/>
                    </a:lnTo>
                    <a:lnTo>
                      <a:pt x="940" y="937"/>
                    </a:lnTo>
                    <a:lnTo>
                      <a:pt x="937" y="943"/>
                    </a:lnTo>
                    <a:lnTo>
                      <a:pt x="936" y="950"/>
                    </a:lnTo>
                    <a:lnTo>
                      <a:pt x="935" y="955"/>
                    </a:lnTo>
                    <a:lnTo>
                      <a:pt x="935" y="1765"/>
                    </a:lnTo>
                    <a:lnTo>
                      <a:pt x="936" y="1783"/>
                    </a:lnTo>
                    <a:lnTo>
                      <a:pt x="938" y="1803"/>
                    </a:lnTo>
                    <a:lnTo>
                      <a:pt x="942" y="1821"/>
                    </a:lnTo>
                    <a:lnTo>
                      <a:pt x="947" y="1835"/>
                    </a:lnTo>
                    <a:lnTo>
                      <a:pt x="953" y="1849"/>
                    </a:lnTo>
                    <a:lnTo>
                      <a:pt x="961" y="1862"/>
                    </a:lnTo>
                    <a:lnTo>
                      <a:pt x="970" y="1874"/>
                    </a:lnTo>
                    <a:lnTo>
                      <a:pt x="979" y="1885"/>
                    </a:lnTo>
                    <a:lnTo>
                      <a:pt x="988" y="1894"/>
                    </a:lnTo>
                    <a:lnTo>
                      <a:pt x="999" y="1902"/>
                    </a:lnTo>
                    <a:lnTo>
                      <a:pt x="1009" y="1909"/>
                    </a:lnTo>
                    <a:lnTo>
                      <a:pt x="1021" y="1915"/>
                    </a:lnTo>
                    <a:lnTo>
                      <a:pt x="1032" y="1920"/>
                    </a:lnTo>
                    <a:lnTo>
                      <a:pt x="1045" y="1925"/>
                    </a:lnTo>
                    <a:lnTo>
                      <a:pt x="1057" y="1928"/>
                    </a:lnTo>
                    <a:lnTo>
                      <a:pt x="1070" y="1930"/>
                    </a:lnTo>
                    <a:lnTo>
                      <a:pt x="1082" y="1931"/>
                    </a:lnTo>
                    <a:lnTo>
                      <a:pt x="1095" y="1931"/>
                    </a:lnTo>
                    <a:lnTo>
                      <a:pt x="1108" y="1930"/>
                    </a:lnTo>
                    <a:lnTo>
                      <a:pt x="1120" y="1928"/>
                    </a:lnTo>
                    <a:lnTo>
                      <a:pt x="1133" y="1925"/>
                    </a:lnTo>
                    <a:lnTo>
                      <a:pt x="1145" y="1921"/>
                    </a:lnTo>
                    <a:lnTo>
                      <a:pt x="1156" y="1917"/>
                    </a:lnTo>
                    <a:lnTo>
                      <a:pt x="1167" y="1911"/>
                    </a:lnTo>
                    <a:lnTo>
                      <a:pt x="1179" y="1905"/>
                    </a:lnTo>
                    <a:lnTo>
                      <a:pt x="1189" y="1897"/>
                    </a:lnTo>
                    <a:lnTo>
                      <a:pt x="1199" y="1889"/>
                    </a:lnTo>
                    <a:lnTo>
                      <a:pt x="1208" y="1880"/>
                    </a:lnTo>
                    <a:lnTo>
                      <a:pt x="1216" y="1870"/>
                    </a:lnTo>
                    <a:lnTo>
                      <a:pt x="1223" y="1859"/>
                    </a:lnTo>
                    <a:lnTo>
                      <a:pt x="1230" y="1847"/>
                    </a:lnTo>
                    <a:lnTo>
                      <a:pt x="1235" y="1835"/>
                    </a:lnTo>
                    <a:lnTo>
                      <a:pt x="1240" y="1822"/>
                    </a:lnTo>
                    <a:lnTo>
                      <a:pt x="1243" y="1808"/>
                    </a:lnTo>
                    <a:lnTo>
                      <a:pt x="1247" y="1792"/>
                    </a:lnTo>
                    <a:lnTo>
                      <a:pt x="1248" y="1776"/>
                    </a:lnTo>
                    <a:lnTo>
                      <a:pt x="1309" y="1776"/>
                    </a:lnTo>
                    <a:lnTo>
                      <a:pt x="1309" y="1788"/>
                    </a:lnTo>
                    <a:lnTo>
                      <a:pt x="1308" y="1801"/>
                    </a:lnTo>
                    <a:lnTo>
                      <a:pt x="1307" y="1813"/>
                    </a:lnTo>
                    <a:lnTo>
                      <a:pt x="1305" y="1824"/>
                    </a:lnTo>
                    <a:lnTo>
                      <a:pt x="1302" y="1835"/>
                    </a:lnTo>
                    <a:lnTo>
                      <a:pt x="1299" y="1845"/>
                    </a:lnTo>
                    <a:lnTo>
                      <a:pt x="1296" y="1855"/>
                    </a:lnTo>
                    <a:lnTo>
                      <a:pt x="1292" y="1865"/>
                    </a:lnTo>
                    <a:lnTo>
                      <a:pt x="1287" y="1876"/>
                    </a:lnTo>
                    <a:lnTo>
                      <a:pt x="1283" y="1885"/>
                    </a:lnTo>
                    <a:lnTo>
                      <a:pt x="1277" y="1894"/>
                    </a:lnTo>
                    <a:lnTo>
                      <a:pt x="1272" y="1902"/>
                    </a:lnTo>
                    <a:lnTo>
                      <a:pt x="1259" y="1918"/>
                    </a:lnTo>
                    <a:lnTo>
                      <a:pt x="1246" y="1932"/>
                    </a:lnTo>
                    <a:lnTo>
                      <a:pt x="1230" y="1947"/>
                    </a:lnTo>
                    <a:lnTo>
                      <a:pt x="1214" y="1958"/>
                    </a:lnTo>
                    <a:lnTo>
                      <a:pt x="1197" y="1968"/>
                    </a:lnTo>
                    <a:lnTo>
                      <a:pt x="1179" y="1977"/>
                    </a:lnTo>
                    <a:lnTo>
                      <a:pt x="1160" y="1984"/>
                    </a:lnTo>
                    <a:lnTo>
                      <a:pt x="1141" y="1989"/>
                    </a:lnTo>
                    <a:lnTo>
                      <a:pt x="1121" y="1993"/>
                    </a:lnTo>
                    <a:lnTo>
                      <a:pt x="1101" y="1995"/>
                    </a:lnTo>
                    <a:close/>
                    <a:moveTo>
                      <a:pt x="507" y="838"/>
                    </a:moveTo>
                    <a:lnTo>
                      <a:pt x="507" y="838"/>
                    </a:lnTo>
                    <a:lnTo>
                      <a:pt x="507" y="838"/>
                    </a:lnTo>
                    <a:close/>
                    <a:moveTo>
                      <a:pt x="1301" y="838"/>
                    </a:moveTo>
                    <a:lnTo>
                      <a:pt x="1292" y="832"/>
                    </a:lnTo>
                    <a:lnTo>
                      <a:pt x="1284" y="827"/>
                    </a:lnTo>
                    <a:lnTo>
                      <a:pt x="1275" y="821"/>
                    </a:lnTo>
                    <a:lnTo>
                      <a:pt x="1266" y="816"/>
                    </a:lnTo>
                    <a:lnTo>
                      <a:pt x="1247" y="805"/>
                    </a:lnTo>
                    <a:lnTo>
                      <a:pt x="1229" y="798"/>
                    </a:lnTo>
                    <a:lnTo>
                      <a:pt x="1212" y="791"/>
                    </a:lnTo>
                    <a:lnTo>
                      <a:pt x="1196" y="787"/>
                    </a:lnTo>
                    <a:lnTo>
                      <a:pt x="1178" y="783"/>
                    </a:lnTo>
                    <a:lnTo>
                      <a:pt x="1158" y="781"/>
                    </a:lnTo>
                    <a:lnTo>
                      <a:pt x="1138" y="779"/>
                    </a:lnTo>
                    <a:lnTo>
                      <a:pt x="1115" y="779"/>
                    </a:lnTo>
                    <a:lnTo>
                      <a:pt x="1099" y="779"/>
                    </a:lnTo>
                    <a:lnTo>
                      <a:pt x="1085" y="780"/>
                    </a:lnTo>
                    <a:lnTo>
                      <a:pt x="1072" y="782"/>
                    </a:lnTo>
                    <a:lnTo>
                      <a:pt x="1060" y="784"/>
                    </a:lnTo>
                    <a:lnTo>
                      <a:pt x="1048" y="786"/>
                    </a:lnTo>
                    <a:lnTo>
                      <a:pt x="1037" y="790"/>
                    </a:lnTo>
                    <a:lnTo>
                      <a:pt x="1025" y="793"/>
                    </a:lnTo>
                    <a:lnTo>
                      <a:pt x="1015" y="798"/>
                    </a:lnTo>
                    <a:lnTo>
                      <a:pt x="995" y="807"/>
                    </a:lnTo>
                    <a:lnTo>
                      <a:pt x="976" y="819"/>
                    </a:lnTo>
                    <a:lnTo>
                      <a:pt x="955" y="832"/>
                    </a:lnTo>
                    <a:lnTo>
                      <a:pt x="935" y="845"/>
                    </a:lnTo>
                    <a:lnTo>
                      <a:pt x="935" y="128"/>
                    </a:lnTo>
                    <a:lnTo>
                      <a:pt x="947" y="130"/>
                    </a:lnTo>
                    <a:lnTo>
                      <a:pt x="958" y="132"/>
                    </a:lnTo>
                    <a:lnTo>
                      <a:pt x="970" y="135"/>
                    </a:lnTo>
                    <a:lnTo>
                      <a:pt x="981" y="138"/>
                    </a:lnTo>
                    <a:lnTo>
                      <a:pt x="992" y="143"/>
                    </a:lnTo>
                    <a:lnTo>
                      <a:pt x="1002" y="148"/>
                    </a:lnTo>
                    <a:lnTo>
                      <a:pt x="1013" y="153"/>
                    </a:lnTo>
                    <a:lnTo>
                      <a:pt x="1023" y="160"/>
                    </a:lnTo>
                    <a:lnTo>
                      <a:pt x="1033" y="166"/>
                    </a:lnTo>
                    <a:lnTo>
                      <a:pt x="1044" y="175"/>
                    </a:lnTo>
                    <a:lnTo>
                      <a:pt x="1053" y="183"/>
                    </a:lnTo>
                    <a:lnTo>
                      <a:pt x="1062" y="191"/>
                    </a:lnTo>
                    <a:lnTo>
                      <a:pt x="1081" y="208"/>
                    </a:lnTo>
                    <a:lnTo>
                      <a:pt x="1098" y="228"/>
                    </a:lnTo>
                    <a:lnTo>
                      <a:pt x="1115" y="249"/>
                    </a:lnTo>
                    <a:lnTo>
                      <a:pt x="1131" y="270"/>
                    </a:lnTo>
                    <a:lnTo>
                      <a:pt x="1145" y="291"/>
                    </a:lnTo>
                    <a:lnTo>
                      <a:pt x="1159" y="313"/>
                    </a:lnTo>
                    <a:lnTo>
                      <a:pt x="1171" y="336"/>
                    </a:lnTo>
                    <a:lnTo>
                      <a:pt x="1184" y="357"/>
                    </a:lnTo>
                    <a:lnTo>
                      <a:pt x="1194" y="378"/>
                    </a:lnTo>
                    <a:lnTo>
                      <a:pt x="1203" y="399"/>
                    </a:lnTo>
                    <a:lnTo>
                      <a:pt x="1213" y="422"/>
                    </a:lnTo>
                    <a:lnTo>
                      <a:pt x="1222" y="445"/>
                    </a:lnTo>
                    <a:lnTo>
                      <a:pt x="1231" y="471"/>
                    </a:lnTo>
                    <a:lnTo>
                      <a:pt x="1240" y="496"/>
                    </a:lnTo>
                    <a:lnTo>
                      <a:pt x="1249" y="521"/>
                    </a:lnTo>
                    <a:lnTo>
                      <a:pt x="1256" y="548"/>
                    </a:lnTo>
                    <a:lnTo>
                      <a:pt x="1263" y="574"/>
                    </a:lnTo>
                    <a:lnTo>
                      <a:pt x="1269" y="602"/>
                    </a:lnTo>
                    <a:lnTo>
                      <a:pt x="1275" y="628"/>
                    </a:lnTo>
                    <a:lnTo>
                      <a:pt x="1280" y="656"/>
                    </a:lnTo>
                    <a:lnTo>
                      <a:pt x="1286" y="686"/>
                    </a:lnTo>
                    <a:lnTo>
                      <a:pt x="1291" y="715"/>
                    </a:lnTo>
                    <a:lnTo>
                      <a:pt x="1295" y="746"/>
                    </a:lnTo>
                    <a:lnTo>
                      <a:pt x="1298" y="776"/>
                    </a:lnTo>
                    <a:lnTo>
                      <a:pt x="1301" y="807"/>
                    </a:lnTo>
                    <a:lnTo>
                      <a:pt x="1301" y="838"/>
                    </a:lnTo>
                    <a:close/>
                    <a:moveTo>
                      <a:pt x="507" y="838"/>
                    </a:moveTo>
                    <a:lnTo>
                      <a:pt x="508" y="801"/>
                    </a:lnTo>
                    <a:lnTo>
                      <a:pt x="511" y="765"/>
                    </a:lnTo>
                    <a:lnTo>
                      <a:pt x="515" y="727"/>
                    </a:lnTo>
                    <a:lnTo>
                      <a:pt x="521" y="690"/>
                    </a:lnTo>
                    <a:lnTo>
                      <a:pt x="528" y="652"/>
                    </a:lnTo>
                    <a:lnTo>
                      <a:pt x="536" y="616"/>
                    </a:lnTo>
                    <a:lnTo>
                      <a:pt x="544" y="581"/>
                    </a:lnTo>
                    <a:lnTo>
                      <a:pt x="553" y="548"/>
                    </a:lnTo>
                    <a:lnTo>
                      <a:pt x="563" y="512"/>
                    </a:lnTo>
                    <a:lnTo>
                      <a:pt x="577" y="471"/>
                    </a:lnTo>
                    <a:lnTo>
                      <a:pt x="591" y="431"/>
                    </a:lnTo>
                    <a:lnTo>
                      <a:pt x="605" y="399"/>
                    </a:lnTo>
                    <a:lnTo>
                      <a:pt x="616" y="374"/>
                    </a:lnTo>
                    <a:lnTo>
                      <a:pt x="628" y="352"/>
                    </a:lnTo>
                    <a:lnTo>
                      <a:pt x="639" y="332"/>
                    </a:lnTo>
                    <a:lnTo>
                      <a:pt x="650" y="310"/>
                    </a:lnTo>
                    <a:lnTo>
                      <a:pt x="662" y="291"/>
                    </a:lnTo>
                    <a:lnTo>
                      <a:pt x="675" y="271"/>
                    </a:lnTo>
                    <a:lnTo>
                      <a:pt x="689" y="252"/>
                    </a:lnTo>
                    <a:lnTo>
                      <a:pt x="707" y="230"/>
                    </a:lnTo>
                    <a:lnTo>
                      <a:pt x="720" y="215"/>
                    </a:lnTo>
                    <a:lnTo>
                      <a:pt x="737" y="199"/>
                    </a:lnTo>
                    <a:lnTo>
                      <a:pt x="756" y="183"/>
                    </a:lnTo>
                    <a:lnTo>
                      <a:pt x="778" y="166"/>
                    </a:lnTo>
                    <a:lnTo>
                      <a:pt x="790" y="159"/>
                    </a:lnTo>
                    <a:lnTo>
                      <a:pt x="801" y="152"/>
                    </a:lnTo>
                    <a:lnTo>
                      <a:pt x="813" y="146"/>
                    </a:lnTo>
                    <a:lnTo>
                      <a:pt x="824" y="141"/>
                    </a:lnTo>
                    <a:lnTo>
                      <a:pt x="837" y="136"/>
                    </a:lnTo>
                    <a:lnTo>
                      <a:pt x="849" y="133"/>
                    </a:lnTo>
                    <a:lnTo>
                      <a:pt x="861" y="130"/>
                    </a:lnTo>
                    <a:lnTo>
                      <a:pt x="873" y="128"/>
                    </a:lnTo>
                    <a:lnTo>
                      <a:pt x="873" y="845"/>
                    </a:lnTo>
                    <a:lnTo>
                      <a:pt x="865" y="839"/>
                    </a:lnTo>
                    <a:lnTo>
                      <a:pt x="856" y="833"/>
                    </a:lnTo>
                    <a:lnTo>
                      <a:pt x="848" y="827"/>
                    </a:lnTo>
                    <a:lnTo>
                      <a:pt x="839" y="821"/>
                    </a:lnTo>
                    <a:lnTo>
                      <a:pt x="823" y="812"/>
                    </a:lnTo>
                    <a:lnTo>
                      <a:pt x="806" y="803"/>
                    </a:lnTo>
                    <a:lnTo>
                      <a:pt x="789" y="796"/>
                    </a:lnTo>
                    <a:lnTo>
                      <a:pt x="771" y="790"/>
                    </a:lnTo>
                    <a:lnTo>
                      <a:pt x="752" y="785"/>
                    </a:lnTo>
                    <a:lnTo>
                      <a:pt x="733" y="782"/>
                    </a:lnTo>
                    <a:lnTo>
                      <a:pt x="714" y="780"/>
                    </a:lnTo>
                    <a:lnTo>
                      <a:pt x="694" y="779"/>
                    </a:lnTo>
                    <a:lnTo>
                      <a:pt x="675" y="779"/>
                    </a:lnTo>
                    <a:lnTo>
                      <a:pt x="658" y="780"/>
                    </a:lnTo>
                    <a:lnTo>
                      <a:pt x="643" y="781"/>
                    </a:lnTo>
                    <a:lnTo>
                      <a:pt x="630" y="783"/>
                    </a:lnTo>
                    <a:lnTo>
                      <a:pt x="617" y="785"/>
                    </a:lnTo>
                    <a:lnTo>
                      <a:pt x="606" y="788"/>
                    </a:lnTo>
                    <a:lnTo>
                      <a:pt x="596" y="791"/>
                    </a:lnTo>
                    <a:lnTo>
                      <a:pt x="586" y="794"/>
                    </a:lnTo>
                    <a:lnTo>
                      <a:pt x="568" y="803"/>
                    </a:lnTo>
                    <a:lnTo>
                      <a:pt x="549" y="813"/>
                    </a:lnTo>
                    <a:lnTo>
                      <a:pt x="530" y="825"/>
                    </a:lnTo>
                    <a:lnTo>
                      <a:pt x="507" y="838"/>
                    </a:lnTo>
                    <a:close/>
                    <a:moveTo>
                      <a:pt x="1111" y="151"/>
                    </a:moveTo>
                    <a:lnTo>
                      <a:pt x="1122" y="153"/>
                    </a:lnTo>
                    <a:lnTo>
                      <a:pt x="1135" y="155"/>
                    </a:lnTo>
                    <a:lnTo>
                      <a:pt x="1148" y="159"/>
                    </a:lnTo>
                    <a:lnTo>
                      <a:pt x="1163" y="164"/>
                    </a:lnTo>
                    <a:lnTo>
                      <a:pt x="1195" y="176"/>
                    </a:lnTo>
                    <a:lnTo>
                      <a:pt x="1228" y="190"/>
                    </a:lnTo>
                    <a:lnTo>
                      <a:pt x="1262" y="204"/>
                    </a:lnTo>
                    <a:lnTo>
                      <a:pt x="1292" y="219"/>
                    </a:lnTo>
                    <a:lnTo>
                      <a:pt x="1320" y="233"/>
                    </a:lnTo>
                    <a:lnTo>
                      <a:pt x="1341" y="246"/>
                    </a:lnTo>
                    <a:lnTo>
                      <a:pt x="1372" y="266"/>
                    </a:lnTo>
                    <a:lnTo>
                      <a:pt x="1403" y="287"/>
                    </a:lnTo>
                    <a:lnTo>
                      <a:pt x="1432" y="309"/>
                    </a:lnTo>
                    <a:lnTo>
                      <a:pt x="1461" y="334"/>
                    </a:lnTo>
                    <a:lnTo>
                      <a:pt x="1488" y="358"/>
                    </a:lnTo>
                    <a:lnTo>
                      <a:pt x="1514" y="384"/>
                    </a:lnTo>
                    <a:lnTo>
                      <a:pt x="1539" y="412"/>
                    </a:lnTo>
                    <a:lnTo>
                      <a:pt x="1562" y="440"/>
                    </a:lnTo>
                    <a:lnTo>
                      <a:pt x="1584" y="470"/>
                    </a:lnTo>
                    <a:lnTo>
                      <a:pt x="1606" y="500"/>
                    </a:lnTo>
                    <a:lnTo>
                      <a:pt x="1625" y="531"/>
                    </a:lnTo>
                    <a:lnTo>
                      <a:pt x="1643" y="563"/>
                    </a:lnTo>
                    <a:lnTo>
                      <a:pt x="1661" y="597"/>
                    </a:lnTo>
                    <a:lnTo>
                      <a:pt x="1676" y="631"/>
                    </a:lnTo>
                    <a:lnTo>
                      <a:pt x="1690" y="665"/>
                    </a:lnTo>
                    <a:lnTo>
                      <a:pt x="1703" y="702"/>
                    </a:lnTo>
                    <a:lnTo>
                      <a:pt x="1712" y="731"/>
                    </a:lnTo>
                    <a:lnTo>
                      <a:pt x="1721" y="765"/>
                    </a:lnTo>
                    <a:lnTo>
                      <a:pt x="1726" y="783"/>
                    </a:lnTo>
                    <a:lnTo>
                      <a:pt x="1730" y="800"/>
                    </a:lnTo>
                    <a:lnTo>
                      <a:pt x="1733" y="818"/>
                    </a:lnTo>
                    <a:lnTo>
                      <a:pt x="1735" y="834"/>
                    </a:lnTo>
                    <a:lnTo>
                      <a:pt x="1723" y="828"/>
                    </a:lnTo>
                    <a:lnTo>
                      <a:pt x="1701" y="816"/>
                    </a:lnTo>
                    <a:lnTo>
                      <a:pt x="1686" y="809"/>
                    </a:lnTo>
                    <a:lnTo>
                      <a:pt x="1669" y="800"/>
                    </a:lnTo>
                    <a:lnTo>
                      <a:pt x="1648" y="793"/>
                    </a:lnTo>
                    <a:lnTo>
                      <a:pt x="1627" y="787"/>
                    </a:lnTo>
                    <a:lnTo>
                      <a:pt x="1604" y="782"/>
                    </a:lnTo>
                    <a:lnTo>
                      <a:pt x="1578" y="779"/>
                    </a:lnTo>
                    <a:lnTo>
                      <a:pt x="1565" y="778"/>
                    </a:lnTo>
                    <a:lnTo>
                      <a:pt x="1552" y="777"/>
                    </a:lnTo>
                    <a:lnTo>
                      <a:pt x="1538" y="778"/>
                    </a:lnTo>
                    <a:lnTo>
                      <a:pt x="1524" y="779"/>
                    </a:lnTo>
                    <a:lnTo>
                      <a:pt x="1509" y="781"/>
                    </a:lnTo>
                    <a:lnTo>
                      <a:pt x="1495" y="784"/>
                    </a:lnTo>
                    <a:lnTo>
                      <a:pt x="1480" y="787"/>
                    </a:lnTo>
                    <a:lnTo>
                      <a:pt x="1465" y="792"/>
                    </a:lnTo>
                    <a:lnTo>
                      <a:pt x="1449" y="798"/>
                    </a:lnTo>
                    <a:lnTo>
                      <a:pt x="1434" y="805"/>
                    </a:lnTo>
                    <a:lnTo>
                      <a:pt x="1419" y="814"/>
                    </a:lnTo>
                    <a:lnTo>
                      <a:pt x="1404" y="823"/>
                    </a:lnTo>
                    <a:lnTo>
                      <a:pt x="1368" y="849"/>
                    </a:lnTo>
                    <a:lnTo>
                      <a:pt x="1367" y="823"/>
                    </a:lnTo>
                    <a:lnTo>
                      <a:pt x="1365" y="795"/>
                    </a:lnTo>
                    <a:lnTo>
                      <a:pt x="1362" y="768"/>
                    </a:lnTo>
                    <a:lnTo>
                      <a:pt x="1359" y="742"/>
                    </a:lnTo>
                    <a:lnTo>
                      <a:pt x="1331" y="590"/>
                    </a:lnTo>
                    <a:lnTo>
                      <a:pt x="1328" y="578"/>
                    </a:lnTo>
                    <a:lnTo>
                      <a:pt x="1325" y="566"/>
                    </a:lnTo>
                    <a:lnTo>
                      <a:pt x="1322" y="556"/>
                    </a:lnTo>
                    <a:lnTo>
                      <a:pt x="1319" y="545"/>
                    </a:lnTo>
                    <a:lnTo>
                      <a:pt x="1311" y="520"/>
                    </a:lnTo>
                    <a:lnTo>
                      <a:pt x="1305" y="497"/>
                    </a:lnTo>
                    <a:lnTo>
                      <a:pt x="1297" y="475"/>
                    </a:lnTo>
                    <a:lnTo>
                      <a:pt x="1289" y="452"/>
                    </a:lnTo>
                    <a:lnTo>
                      <a:pt x="1272" y="408"/>
                    </a:lnTo>
                    <a:lnTo>
                      <a:pt x="1257" y="370"/>
                    </a:lnTo>
                    <a:lnTo>
                      <a:pt x="1241" y="337"/>
                    </a:lnTo>
                    <a:lnTo>
                      <a:pt x="1225" y="307"/>
                    </a:lnTo>
                    <a:lnTo>
                      <a:pt x="1208" y="279"/>
                    </a:lnTo>
                    <a:lnTo>
                      <a:pt x="1189" y="250"/>
                    </a:lnTo>
                    <a:lnTo>
                      <a:pt x="1166" y="219"/>
                    </a:lnTo>
                    <a:lnTo>
                      <a:pt x="1140" y="185"/>
                    </a:lnTo>
                    <a:lnTo>
                      <a:pt x="1132" y="176"/>
                    </a:lnTo>
                    <a:lnTo>
                      <a:pt x="1124" y="167"/>
                    </a:lnTo>
                    <a:lnTo>
                      <a:pt x="1117" y="160"/>
                    </a:lnTo>
                    <a:lnTo>
                      <a:pt x="1111" y="151"/>
                    </a:lnTo>
                    <a:close/>
                    <a:moveTo>
                      <a:pt x="440" y="849"/>
                    </a:moveTo>
                    <a:lnTo>
                      <a:pt x="433" y="843"/>
                    </a:lnTo>
                    <a:lnTo>
                      <a:pt x="425" y="837"/>
                    </a:lnTo>
                    <a:lnTo>
                      <a:pt x="408" y="825"/>
                    </a:lnTo>
                    <a:lnTo>
                      <a:pt x="390" y="814"/>
                    </a:lnTo>
                    <a:lnTo>
                      <a:pt x="372" y="804"/>
                    </a:lnTo>
                    <a:lnTo>
                      <a:pt x="353" y="796"/>
                    </a:lnTo>
                    <a:lnTo>
                      <a:pt x="332" y="789"/>
                    </a:lnTo>
                    <a:lnTo>
                      <a:pt x="313" y="784"/>
                    </a:lnTo>
                    <a:lnTo>
                      <a:pt x="293" y="781"/>
                    </a:lnTo>
                    <a:lnTo>
                      <a:pt x="271" y="779"/>
                    </a:lnTo>
                    <a:lnTo>
                      <a:pt x="251" y="778"/>
                    </a:lnTo>
                    <a:lnTo>
                      <a:pt x="230" y="779"/>
                    </a:lnTo>
                    <a:lnTo>
                      <a:pt x="210" y="781"/>
                    </a:lnTo>
                    <a:lnTo>
                      <a:pt x="189" y="785"/>
                    </a:lnTo>
                    <a:lnTo>
                      <a:pt x="168" y="790"/>
                    </a:lnTo>
                    <a:lnTo>
                      <a:pt x="148" y="796"/>
                    </a:lnTo>
                    <a:lnTo>
                      <a:pt x="128" y="804"/>
                    </a:lnTo>
                    <a:lnTo>
                      <a:pt x="109" y="814"/>
                    </a:lnTo>
                    <a:lnTo>
                      <a:pt x="100" y="820"/>
                    </a:lnTo>
                    <a:lnTo>
                      <a:pt x="92" y="825"/>
                    </a:lnTo>
                    <a:lnTo>
                      <a:pt x="83" y="830"/>
                    </a:lnTo>
                    <a:lnTo>
                      <a:pt x="74" y="834"/>
                    </a:lnTo>
                    <a:lnTo>
                      <a:pt x="76" y="819"/>
                    </a:lnTo>
                    <a:lnTo>
                      <a:pt x="78" y="803"/>
                    </a:lnTo>
                    <a:lnTo>
                      <a:pt x="81" y="787"/>
                    </a:lnTo>
                    <a:lnTo>
                      <a:pt x="85" y="770"/>
                    </a:lnTo>
                    <a:lnTo>
                      <a:pt x="94" y="736"/>
                    </a:lnTo>
                    <a:lnTo>
                      <a:pt x="104" y="703"/>
                    </a:lnTo>
                    <a:lnTo>
                      <a:pt x="116" y="671"/>
                    </a:lnTo>
                    <a:lnTo>
                      <a:pt x="128" y="640"/>
                    </a:lnTo>
                    <a:lnTo>
                      <a:pt x="141" y="612"/>
                    </a:lnTo>
                    <a:lnTo>
                      <a:pt x="152" y="588"/>
                    </a:lnTo>
                    <a:lnTo>
                      <a:pt x="170" y="554"/>
                    </a:lnTo>
                    <a:lnTo>
                      <a:pt x="188" y="521"/>
                    </a:lnTo>
                    <a:lnTo>
                      <a:pt x="209" y="490"/>
                    </a:lnTo>
                    <a:lnTo>
                      <a:pt x="230" y="460"/>
                    </a:lnTo>
                    <a:lnTo>
                      <a:pt x="252" y="431"/>
                    </a:lnTo>
                    <a:lnTo>
                      <a:pt x="277" y="404"/>
                    </a:lnTo>
                    <a:lnTo>
                      <a:pt x="301" y="377"/>
                    </a:lnTo>
                    <a:lnTo>
                      <a:pt x="326" y="352"/>
                    </a:lnTo>
                    <a:lnTo>
                      <a:pt x="354" y="329"/>
                    </a:lnTo>
                    <a:lnTo>
                      <a:pt x="382" y="305"/>
                    </a:lnTo>
                    <a:lnTo>
                      <a:pt x="410" y="284"/>
                    </a:lnTo>
                    <a:lnTo>
                      <a:pt x="441" y="264"/>
                    </a:lnTo>
                    <a:lnTo>
                      <a:pt x="472" y="244"/>
                    </a:lnTo>
                    <a:lnTo>
                      <a:pt x="505" y="225"/>
                    </a:lnTo>
                    <a:lnTo>
                      <a:pt x="539" y="208"/>
                    </a:lnTo>
                    <a:lnTo>
                      <a:pt x="574" y="192"/>
                    </a:lnTo>
                    <a:lnTo>
                      <a:pt x="600" y="182"/>
                    </a:lnTo>
                    <a:lnTo>
                      <a:pt x="635" y="168"/>
                    </a:lnTo>
                    <a:lnTo>
                      <a:pt x="653" y="162"/>
                    </a:lnTo>
                    <a:lnTo>
                      <a:pt x="670" y="157"/>
                    </a:lnTo>
                    <a:lnTo>
                      <a:pt x="685" y="153"/>
                    </a:lnTo>
                    <a:lnTo>
                      <a:pt x="698" y="151"/>
                    </a:lnTo>
                    <a:lnTo>
                      <a:pt x="680" y="174"/>
                    </a:lnTo>
                    <a:lnTo>
                      <a:pt x="659" y="197"/>
                    </a:lnTo>
                    <a:lnTo>
                      <a:pt x="646" y="213"/>
                    </a:lnTo>
                    <a:lnTo>
                      <a:pt x="632" y="232"/>
                    </a:lnTo>
                    <a:lnTo>
                      <a:pt x="614" y="257"/>
                    </a:lnTo>
                    <a:lnTo>
                      <a:pt x="595" y="287"/>
                    </a:lnTo>
                    <a:lnTo>
                      <a:pt x="584" y="306"/>
                    </a:lnTo>
                    <a:lnTo>
                      <a:pt x="574" y="327"/>
                    </a:lnTo>
                    <a:lnTo>
                      <a:pt x="564" y="346"/>
                    </a:lnTo>
                    <a:lnTo>
                      <a:pt x="555" y="365"/>
                    </a:lnTo>
                    <a:lnTo>
                      <a:pt x="545" y="384"/>
                    </a:lnTo>
                    <a:lnTo>
                      <a:pt x="537" y="406"/>
                    </a:lnTo>
                    <a:lnTo>
                      <a:pt x="528" y="427"/>
                    </a:lnTo>
                    <a:lnTo>
                      <a:pt x="520" y="449"/>
                    </a:lnTo>
                    <a:lnTo>
                      <a:pt x="507" y="486"/>
                    </a:lnTo>
                    <a:lnTo>
                      <a:pt x="494" y="528"/>
                    </a:lnTo>
                    <a:lnTo>
                      <a:pt x="483" y="570"/>
                    </a:lnTo>
                    <a:lnTo>
                      <a:pt x="472" y="616"/>
                    </a:lnTo>
                    <a:lnTo>
                      <a:pt x="462" y="661"/>
                    </a:lnTo>
                    <a:lnTo>
                      <a:pt x="455" y="707"/>
                    </a:lnTo>
                    <a:lnTo>
                      <a:pt x="449" y="750"/>
                    </a:lnTo>
                    <a:lnTo>
                      <a:pt x="444" y="791"/>
                    </a:lnTo>
                    <a:lnTo>
                      <a:pt x="443" y="805"/>
                    </a:lnTo>
                    <a:lnTo>
                      <a:pt x="442" y="819"/>
                    </a:lnTo>
                    <a:lnTo>
                      <a:pt x="441" y="832"/>
                    </a:lnTo>
                    <a:lnTo>
                      <a:pt x="440" y="84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79" name="Freeform 19"/>
              <p:cNvSpPr>
                <a:spLocks noEditPoints="1"/>
              </p:cNvSpPr>
              <p:nvPr/>
            </p:nvSpPr>
            <p:spPr bwMode="auto">
              <a:xfrm>
                <a:off x="1123950" y="3627438"/>
                <a:ext cx="182562" cy="257175"/>
              </a:xfrm>
              <a:custGeom>
                <a:avLst/>
                <a:gdLst>
                  <a:gd name="T0" fmla="*/ 258 w 687"/>
                  <a:gd name="T1" fmla="*/ 76 h 970"/>
                  <a:gd name="T2" fmla="*/ 296 w 687"/>
                  <a:gd name="T3" fmla="*/ 84 h 970"/>
                  <a:gd name="T4" fmla="*/ 343 w 687"/>
                  <a:gd name="T5" fmla="*/ 99 h 970"/>
                  <a:gd name="T6" fmla="*/ 390 w 687"/>
                  <a:gd name="T7" fmla="*/ 84 h 970"/>
                  <a:gd name="T8" fmla="*/ 429 w 687"/>
                  <a:gd name="T9" fmla="*/ 76 h 970"/>
                  <a:gd name="T10" fmla="*/ 453 w 687"/>
                  <a:gd name="T11" fmla="*/ 108 h 970"/>
                  <a:gd name="T12" fmla="*/ 403 w 687"/>
                  <a:gd name="T13" fmla="*/ 195 h 970"/>
                  <a:gd name="T14" fmla="*/ 384 w 687"/>
                  <a:gd name="T15" fmla="*/ 220 h 970"/>
                  <a:gd name="T16" fmla="*/ 308 w 687"/>
                  <a:gd name="T17" fmla="*/ 222 h 970"/>
                  <a:gd name="T18" fmla="*/ 285 w 687"/>
                  <a:gd name="T19" fmla="*/ 198 h 970"/>
                  <a:gd name="T20" fmla="*/ 447 w 687"/>
                  <a:gd name="T21" fmla="*/ 970 h 970"/>
                  <a:gd name="T22" fmla="*/ 476 w 687"/>
                  <a:gd name="T23" fmla="*/ 904 h 970"/>
                  <a:gd name="T24" fmla="*/ 535 w 687"/>
                  <a:gd name="T25" fmla="*/ 889 h 970"/>
                  <a:gd name="T26" fmla="*/ 583 w 687"/>
                  <a:gd name="T27" fmla="*/ 856 h 970"/>
                  <a:gd name="T28" fmla="*/ 616 w 687"/>
                  <a:gd name="T29" fmla="*/ 792 h 970"/>
                  <a:gd name="T30" fmla="*/ 623 w 687"/>
                  <a:gd name="T31" fmla="*/ 710 h 970"/>
                  <a:gd name="T32" fmla="*/ 609 w 687"/>
                  <a:gd name="T33" fmla="*/ 626 h 970"/>
                  <a:gd name="T34" fmla="*/ 578 w 687"/>
                  <a:gd name="T35" fmla="*/ 555 h 970"/>
                  <a:gd name="T36" fmla="*/ 506 w 687"/>
                  <a:gd name="T37" fmla="*/ 463 h 970"/>
                  <a:gd name="T38" fmla="*/ 407 w 687"/>
                  <a:gd name="T39" fmla="*/ 346 h 970"/>
                  <a:gd name="T40" fmla="*/ 379 w 687"/>
                  <a:gd name="T41" fmla="*/ 294 h 970"/>
                  <a:gd name="T42" fmla="*/ 298 w 687"/>
                  <a:gd name="T43" fmla="*/ 315 h 970"/>
                  <a:gd name="T44" fmla="*/ 258 w 687"/>
                  <a:gd name="T45" fmla="*/ 375 h 970"/>
                  <a:gd name="T46" fmla="*/ 167 w 687"/>
                  <a:gd name="T47" fmla="*/ 474 h 970"/>
                  <a:gd name="T48" fmla="*/ 105 w 687"/>
                  <a:gd name="T49" fmla="*/ 561 h 970"/>
                  <a:gd name="T50" fmla="*/ 70 w 687"/>
                  <a:gd name="T51" fmla="*/ 657 h 970"/>
                  <a:gd name="T52" fmla="*/ 67 w 687"/>
                  <a:gd name="T53" fmla="*/ 766 h 970"/>
                  <a:gd name="T54" fmla="*/ 59 w 687"/>
                  <a:gd name="T55" fmla="*/ 811 h 970"/>
                  <a:gd name="T56" fmla="*/ 6 w 687"/>
                  <a:gd name="T57" fmla="*/ 786 h 970"/>
                  <a:gd name="T58" fmla="*/ 0 w 687"/>
                  <a:gd name="T59" fmla="*/ 723 h 970"/>
                  <a:gd name="T60" fmla="*/ 8 w 687"/>
                  <a:gd name="T61" fmla="*/ 628 h 970"/>
                  <a:gd name="T62" fmla="*/ 37 w 687"/>
                  <a:gd name="T63" fmla="*/ 551 h 970"/>
                  <a:gd name="T64" fmla="*/ 101 w 687"/>
                  <a:gd name="T65" fmla="*/ 456 h 970"/>
                  <a:gd name="T66" fmla="*/ 230 w 687"/>
                  <a:gd name="T67" fmla="*/ 303 h 970"/>
                  <a:gd name="T68" fmla="*/ 148 w 687"/>
                  <a:gd name="T69" fmla="*/ 93 h 970"/>
                  <a:gd name="T70" fmla="*/ 254 w 687"/>
                  <a:gd name="T71" fmla="*/ 2 h 970"/>
                  <a:gd name="T72" fmla="*/ 319 w 687"/>
                  <a:gd name="T73" fmla="*/ 24 h 970"/>
                  <a:gd name="T74" fmla="*/ 408 w 687"/>
                  <a:gd name="T75" fmla="*/ 10 h 970"/>
                  <a:gd name="T76" fmla="*/ 491 w 687"/>
                  <a:gd name="T77" fmla="*/ 43 h 970"/>
                  <a:gd name="T78" fmla="*/ 510 w 687"/>
                  <a:gd name="T79" fmla="*/ 141 h 970"/>
                  <a:gd name="T80" fmla="*/ 464 w 687"/>
                  <a:gd name="T81" fmla="*/ 222 h 970"/>
                  <a:gd name="T82" fmla="*/ 458 w 687"/>
                  <a:gd name="T83" fmla="*/ 307 h 970"/>
                  <a:gd name="T84" fmla="*/ 526 w 687"/>
                  <a:gd name="T85" fmla="*/ 387 h 970"/>
                  <a:gd name="T86" fmla="*/ 574 w 687"/>
                  <a:gd name="T87" fmla="*/ 441 h 970"/>
                  <a:gd name="T88" fmla="*/ 633 w 687"/>
                  <a:gd name="T89" fmla="*/ 524 h 970"/>
                  <a:gd name="T90" fmla="*/ 666 w 687"/>
                  <a:gd name="T91" fmla="*/ 598 h 970"/>
                  <a:gd name="T92" fmla="*/ 685 w 687"/>
                  <a:gd name="T93" fmla="*/ 683 h 970"/>
                  <a:gd name="T94" fmla="*/ 684 w 687"/>
                  <a:gd name="T95" fmla="*/ 772 h 970"/>
                  <a:gd name="T96" fmla="*/ 659 w 687"/>
                  <a:gd name="T97" fmla="*/ 849 h 970"/>
                  <a:gd name="T98" fmla="*/ 617 w 687"/>
                  <a:gd name="T99" fmla="*/ 904 h 970"/>
                  <a:gd name="T100" fmla="*/ 540 w 687"/>
                  <a:gd name="T101" fmla="*/ 954 h 970"/>
                  <a:gd name="T102" fmla="*/ 447 w 687"/>
                  <a:gd name="T103" fmla="*/ 970 h 9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687" h="970">
                    <a:moveTo>
                      <a:pt x="230" y="101"/>
                    </a:moveTo>
                    <a:lnTo>
                      <a:pt x="237" y="91"/>
                    </a:lnTo>
                    <a:lnTo>
                      <a:pt x="244" y="84"/>
                    </a:lnTo>
                    <a:lnTo>
                      <a:pt x="251" y="79"/>
                    </a:lnTo>
                    <a:lnTo>
                      <a:pt x="258" y="76"/>
                    </a:lnTo>
                    <a:lnTo>
                      <a:pt x="264" y="74"/>
                    </a:lnTo>
                    <a:lnTo>
                      <a:pt x="270" y="74"/>
                    </a:lnTo>
                    <a:lnTo>
                      <a:pt x="277" y="76"/>
                    </a:lnTo>
                    <a:lnTo>
                      <a:pt x="283" y="78"/>
                    </a:lnTo>
                    <a:lnTo>
                      <a:pt x="296" y="84"/>
                    </a:lnTo>
                    <a:lnTo>
                      <a:pt x="309" y="91"/>
                    </a:lnTo>
                    <a:lnTo>
                      <a:pt x="317" y="94"/>
                    </a:lnTo>
                    <a:lnTo>
                      <a:pt x="326" y="97"/>
                    </a:lnTo>
                    <a:lnTo>
                      <a:pt x="334" y="98"/>
                    </a:lnTo>
                    <a:lnTo>
                      <a:pt x="343" y="99"/>
                    </a:lnTo>
                    <a:lnTo>
                      <a:pt x="352" y="98"/>
                    </a:lnTo>
                    <a:lnTo>
                      <a:pt x="361" y="97"/>
                    </a:lnTo>
                    <a:lnTo>
                      <a:pt x="369" y="94"/>
                    </a:lnTo>
                    <a:lnTo>
                      <a:pt x="376" y="91"/>
                    </a:lnTo>
                    <a:lnTo>
                      <a:pt x="390" y="84"/>
                    </a:lnTo>
                    <a:lnTo>
                      <a:pt x="404" y="78"/>
                    </a:lnTo>
                    <a:lnTo>
                      <a:pt x="410" y="76"/>
                    </a:lnTo>
                    <a:lnTo>
                      <a:pt x="416" y="74"/>
                    </a:lnTo>
                    <a:lnTo>
                      <a:pt x="422" y="74"/>
                    </a:lnTo>
                    <a:lnTo>
                      <a:pt x="429" y="76"/>
                    </a:lnTo>
                    <a:lnTo>
                      <a:pt x="435" y="79"/>
                    </a:lnTo>
                    <a:lnTo>
                      <a:pt x="442" y="84"/>
                    </a:lnTo>
                    <a:lnTo>
                      <a:pt x="449" y="91"/>
                    </a:lnTo>
                    <a:lnTo>
                      <a:pt x="456" y="101"/>
                    </a:lnTo>
                    <a:lnTo>
                      <a:pt x="453" y="108"/>
                    </a:lnTo>
                    <a:lnTo>
                      <a:pt x="448" y="118"/>
                    </a:lnTo>
                    <a:lnTo>
                      <a:pt x="441" y="131"/>
                    </a:lnTo>
                    <a:lnTo>
                      <a:pt x="432" y="146"/>
                    </a:lnTo>
                    <a:lnTo>
                      <a:pt x="416" y="174"/>
                    </a:lnTo>
                    <a:lnTo>
                      <a:pt x="403" y="195"/>
                    </a:lnTo>
                    <a:lnTo>
                      <a:pt x="397" y="205"/>
                    </a:lnTo>
                    <a:lnTo>
                      <a:pt x="392" y="214"/>
                    </a:lnTo>
                    <a:lnTo>
                      <a:pt x="389" y="217"/>
                    </a:lnTo>
                    <a:lnTo>
                      <a:pt x="387" y="219"/>
                    </a:lnTo>
                    <a:lnTo>
                      <a:pt x="384" y="220"/>
                    </a:lnTo>
                    <a:lnTo>
                      <a:pt x="381" y="221"/>
                    </a:lnTo>
                    <a:lnTo>
                      <a:pt x="371" y="222"/>
                    </a:lnTo>
                    <a:lnTo>
                      <a:pt x="357" y="223"/>
                    </a:lnTo>
                    <a:lnTo>
                      <a:pt x="337" y="222"/>
                    </a:lnTo>
                    <a:lnTo>
                      <a:pt x="308" y="222"/>
                    </a:lnTo>
                    <a:lnTo>
                      <a:pt x="305" y="221"/>
                    </a:lnTo>
                    <a:lnTo>
                      <a:pt x="301" y="219"/>
                    </a:lnTo>
                    <a:lnTo>
                      <a:pt x="297" y="215"/>
                    </a:lnTo>
                    <a:lnTo>
                      <a:pt x="293" y="211"/>
                    </a:lnTo>
                    <a:lnTo>
                      <a:pt x="285" y="198"/>
                    </a:lnTo>
                    <a:lnTo>
                      <a:pt x="276" y="184"/>
                    </a:lnTo>
                    <a:lnTo>
                      <a:pt x="259" y="155"/>
                    </a:lnTo>
                    <a:lnTo>
                      <a:pt x="247" y="134"/>
                    </a:lnTo>
                    <a:lnTo>
                      <a:pt x="230" y="101"/>
                    </a:lnTo>
                    <a:close/>
                    <a:moveTo>
                      <a:pt x="447" y="970"/>
                    </a:moveTo>
                    <a:lnTo>
                      <a:pt x="249" y="970"/>
                    </a:lnTo>
                    <a:lnTo>
                      <a:pt x="249" y="907"/>
                    </a:lnTo>
                    <a:lnTo>
                      <a:pt x="425" y="907"/>
                    </a:lnTo>
                    <a:lnTo>
                      <a:pt x="450" y="907"/>
                    </a:lnTo>
                    <a:lnTo>
                      <a:pt x="476" y="904"/>
                    </a:lnTo>
                    <a:lnTo>
                      <a:pt x="488" y="903"/>
                    </a:lnTo>
                    <a:lnTo>
                      <a:pt x="500" y="900"/>
                    </a:lnTo>
                    <a:lnTo>
                      <a:pt x="512" y="897"/>
                    </a:lnTo>
                    <a:lnTo>
                      <a:pt x="523" y="894"/>
                    </a:lnTo>
                    <a:lnTo>
                      <a:pt x="535" y="889"/>
                    </a:lnTo>
                    <a:lnTo>
                      <a:pt x="546" y="884"/>
                    </a:lnTo>
                    <a:lnTo>
                      <a:pt x="556" y="879"/>
                    </a:lnTo>
                    <a:lnTo>
                      <a:pt x="565" y="872"/>
                    </a:lnTo>
                    <a:lnTo>
                      <a:pt x="574" y="864"/>
                    </a:lnTo>
                    <a:lnTo>
                      <a:pt x="583" y="856"/>
                    </a:lnTo>
                    <a:lnTo>
                      <a:pt x="590" y="846"/>
                    </a:lnTo>
                    <a:lnTo>
                      <a:pt x="597" y="834"/>
                    </a:lnTo>
                    <a:lnTo>
                      <a:pt x="605" y="821"/>
                    </a:lnTo>
                    <a:lnTo>
                      <a:pt x="611" y="807"/>
                    </a:lnTo>
                    <a:lnTo>
                      <a:pt x="616" y="792"/>
                    </a:lnTo>
                    <a:lnTo>
                      <a:pt x="619" y="776"/>
                    </a:lnTo>
                    <a:lnTo>
                      <a:pt x="622" y="760"/>
                    </a:lnTo>
                    <a:lnTo>
                      <a:pt x="623" y="743"/>
                    </a:lnTo>
                    <a:lnTo>
                      <a:pt x="623" y="727"/>
                    </a:lnTo>
                    <a:lnTo>
                      <a:pt x="623" y="710"/>
                    </a:lnTo>
                    <a:lnTo>
                      <a:pt x="622" y="692"/>
                    </a:lnTo>
                    <a:lnTo>
                      <a:pt x="620" y="676"/>
                    </a:lnTo>
                    <a:lnTo>
                      <a:pt x="617" y="659"/>
                    </a:lnTo>
                    <a:lnTo>
                      <a:pt x="613" y="643"/>
                    </a:lnTo>
                    <a:lnTo>
                      <a:pt x="609" y="626"/>
                    </a:lnTo>
                    <a:lnTo>
                      <a:pt x="604" y="611"/>
                    </a:lnTo>
                    <a:lnTo>
                      <a:pt x="597" y="596"/>
                    </a:lnTo>
                    <a:lnTo>
                      <a:pt x="591" y="582"/>
                    </a:lnTo>
                    <a:lnTo>
                      <a:pt x="584" y="568"/>
                    </a:lnTo>
                    <a:lnTo>
                      <a:pt x="578" y="555"/>
                    </a:lnTo>
                    <a:lnTo>
                      <a:pt x="571" y="543"/>
                    </a:lnTo>
                    <a:lnTo>
                      <a:pt x="564" y="532"/>
                    </a:lnTo>
                    <a:lnTo>
                      <a:pt x="549" y="513"/>
                    </a:lnTo>
                    <a:lnTo>
                      <a:pt x="535" y="495"/>
                    </a:lnTo>
                    <a:lnTo>
                      <a:pt x="506" y="463"/>
                    </a:lnTo>
                    <a:lnTo>
                      <a:pt x="481" y="435"/>
                    </a:lnTo>
                    <a:lnTo>
                      <a:pt x="455" y="405"/>
                    </a:lnTo>
                    <a:lnTo>
                      <a:pt x="423" y="367"/>
                    </a:lnTo>
                    <a:lnTo>
                      <a:pt x="415" y="357"/>
                    </a:lnTo>
                    <a:lnTo>
                      <a:pt x="407" y="346"/>
                    </a:lnTo>
                    <a:lnTo>
                      <a:pt x="400" y="335"/>
                    </a:lnTo>
                    <a:lnTo>
                      <a:pt x="393" y="325"/>
                    </a:lnTo>
                    <a:lnTo>
                      <a:pt x="387" y="314"/>
                    </a:lnTo>
                    <a:lnTo>
                      <a:pt x="383" y="304"/>
                    </a:lnTo>
                    <a:lnTo>
                      <a:pt x="379" y="294"/>
                    </a:lnTo>
                    <a:lnTo>
                      <a:pt x="378" y="284"/>
                    </a:lnTo>
                    <a:lnTo>
                      <a:pt x="308" y="284"/>
                    </a:lnTo>
                    <a:lnTo>
                      <a:pt x="306" y="294"/>
                    </a:lnTo>
                    <a:lnTo>
                      <a:pt x="303" y="305"/>
                    </a:lnTo>
                    <a:lnTo>
                      <a:pt x="298" y="315"/>
                    </a:lnTo>
                    <a:lnTo>
                      <a:pt x="292" y="327"/>
                    </a:lnTo>
                    <a:lnTo>
                      <a:pt x="285" y="338"/>
                    </a:lnTo>
                    <a:lnTo>
                      <a:pt x="277" y="351"/>
                    </a:lnTo>
                    <a:lnTo>
                      <a:pt x="268" y="363"/>
                    </a:lnTo>
                    <a:lnTo>
                      <a:pt x="258" y="375"/>
                    </a:lnTo>
                    <a:lnTo>
                      <a:pt x="238" y="399"/>
                    </a:lnTo>
                    <a:lnTo>
                      <a:pt x="218" y="422"/>
                    </a:lnTo>
                    <a:lnTo>
                      <a:pt x="199" y="442"/>
                    </a:lnTo>
                    <a:lnTo>
                      <a:pt x="182" y="458"/>
                    </a:lnTo>
                    <a:lnTo>
                      <a:pt x="167" y="474"/>
                    </a:lnTo>
                    <a:lnTo>
                      <a:pt x="153" y="491"/>
                    </a:lnTo>
                    <a:lnTo>
                      <a:pt x="140" y="508"/>
                    </a:lnTo>
                    <a:lnTo>
                      <a:pt x="128" y="525"/>
                    </a:lnTo>
                    <a:lnTo>
                      <a:pt x="117" y="542"/>
                    </a:lnTo>
                    <a:lnTo>
                      <a:pt x="105" y="561"/>
                    </a:lnTo>
                    <a:lnTo>
                      <a:pt x="96" y="579"/>
                    </a:lnTo>
                    <a:lnTo>
                      <a:pt x="88" y="598"/>
                    </a:lnTo>
                    <a:lnTo>
                      <a:pt x="81" y="617"/>
                    </a:lnTo>
                    <a:lnTo>
                      <a:pt x="75" y="637"/>
                    </a:lnTo>
                    <a:lnTo>
                      <a:pt x="70" y="657"/>
                    </a:lnTo>
                    <a:lnTo>
                      <a:pt x="67" y="678"/>
                    </a:lnTo>
                    <a:lnTo>
                      <a:pt x="65" y="699"/>
                    </a:lnTo>
                    <a:lnTo>
                      <a:pt x="64" y="721"/>
                    </a:lnTo>
                    <a:lnTo>
                      <a:pt x="65" y="744"/>
                    </a:lnTo>
                    <a:lnTo>
                      <a:pt x="67" y="766"/>
                    </a:lnTo>
                    <a:lnTo>
                      <a:pt x="69" y="777"/>
                    </a:lnTo>
                    <a:lnTo>
                      <a:pt x="71" y="786"/>
                    </a:lnTo>
                    <a:lnTo>
                      <a:pt x="73" y="795"/>
                    </a:lnTo>
                    <a:lnTo>
                      <a:pt x="74" y="806"/>
                    </a:lnTo>
                    <a:lnTo>
                      <a:pt x="59" y="811"/>
                    </a:lnTo>
                    <a:lnTo>
                      <a:pt x="44" y="816"/>
                    </a:lnTo>
                    <a:lnTo>
                      <a:pt x="30" y="821"/>
                    </a:lnTo>
                    <a:lnTo>
                      <a:pt x="16" y="825"/>
                    </a:lnTo>
                    <a:lnTo>
                      <a:pt x="10" y="802"/>
                    </a:lnTo>
                    <a:lnTo>
                      <a:pt x="6" y="786"/>
                    </a:lnTo>
                    <a:lnTo>
                      <a:pt x="3" y="774"/>
                    </a:lnTo>
                    <a:lnTo>
                      <a:pt x="1" y="763"/>
                    </a:lnTo>
                    <a:lnTo>
                      <a:pt x="1" y="753"/>
                    </a:lnTo>
                    <a:lnTo>
                      <a:pt x="0" y="741"/>
                    </a:lnTo>
                    <a:lnTo>
                      <a:pt x="0" y="723"/>
                    </a:lnTo>
                    <a:lnTo>
                      <a:pt x="0" y="697"/>
                    </a:lnTo>
                    <a:lnTo>
                      <a:pt x="1" y="679"/>
                    </a:lnTo>
                    <a:lnTo>
                      <a:pt x="2" y="662"/>
                    </a:lnTo>
                    <a:lnTo>
                      <a:pt x="5" y="646"/>
                    </a:lnTo>
                    <a:lnTo>
                      <a:pt x="8" y="628"/>
                    </a:lnTo>
                    <a:lnTo>
                      <a:pt x="13" y="612"/>
                    </a:lnTo>
                    <a:lnTo>
                      <a:pt x="18" y="597"/>
                    </a:lnTo>
                    <a:lnTo>
                      <a:pt x="24" y="581"/>
                    </a:lnTo>
                    <a:lnTo>
                      <a:pt x="30" y="566"/>
                    </a:lnTo>
                    <a:lnTo>
                      <a:pt x="37" y="551"/>
                    </a:lnTo>
                    <a:lnTo>
                      <a:pt x="46" y="536"/>
                    </a:lnTo>
                    <a:lnTo>
                      <a:pt x="54" y="522"/>
                    </a:lnTo>
                    <a:lnTo>
                      <a:pt x="63" y="509"/>
                    </a:lnTo>
                    <a:lnTo>
                      <a:pt x="82" y="481"/>
                    </a:lnTo>
                    <a:lnTo>
                      <a:pt x="101" y="456"/>
                    </a:lnTo>
                    <a:lnTo>
                      <a:pt x="143" y="407"/>
                    </a:lnTo>
                    <a:lnTo>
                      <a:pt x="182" y="363"/>
                    </a:lnTo>
                    <a:lnTo>
                      <a:pt x="201" y="342"/>
                    </a:lnTo>
                    <a:lnTo>
                      <a:pt x="217" y="322"/>
                    </a:lnTo>
                    <a:lnTo>
                      <a:pt x="230" y="303"/>
                    </a:lnTo>
                    <a:lnTo>
                      <a:pt x="241" y="284"/>
                    </a:lnTo>
                    <a:lnTo>
                      <a:pt x="188" y="284"/>
                    </a:lnTo>
                    <a:lnTo>
                      <a:pt x="188" y="222"/>
                    </a:lnTo>
                    <a:lnTo>
                      <a:pt x="222" y="222"/>
                    </a:lnTo>
                    <a:lnTo>
                      <a:pt x="148" y="93"/>
                    </a:lnTo>
                    <a:lnTo>
                      <a:pt x="165" y="75"/>
                    </a:lnTo>
                    <a:lnTo>
                      <a:pt x="196" y="43"/>
                    </a:lnTo>
                    <a:lnTo>
                      <a:pt x="226" y="13"/>
                    </a:lnTo>
                    <a:lnTo>
                      <a:pt x="241" y="0"/>
                    </a:lnTo>
                    <a:lnTo>
                      <a:pt x="254" y="2"/>
                    </a:lnTo>
                    <a:lnTo>
                      <a:pt x="268" y="6"/>
                    </a:lnTo>
                    <a:lnTo>
                      <a:pt x="282" y="11"/>
                    </a:lnTo>
                    <a:lnTo>
                      <a:pt x="293" y="15"/>
                    </a:lnTo>
                    <a:lnTo>
                      <a:pt x="303" y="18"/>
                    </a:lnTo>
                    <a:lnTo>
                      <a:pt x="319" y="24"/>
                    </a:lnTo>
                    <a:lnTo>
                      <a:pt x="335" y="29"/>
                    </a:lnTo>
                    <a:lnTo>
                      <a:pt x="343" y="31"/>
                    </a:lnTo>
                    <a:lnTo>
                      <a:pt x="361" y="26"/>
                    </a:lnTo>
                    <a:lnTo>
                      <a:pt x="392" y="15"/>
                    </a:lnTo>
                    <a:lnTo>
                      <a:pt x="408" y="10"/>
                    </a:lnTo>
                    <a:lnTo>
                      <a:pt x="423" y="5"/>
                    </a:lnTo>
                    <a:lnTo>
                      <a:pt x="436" y="1"/>
                    </a:lnTo>
                    <a:lnTo>
                      <a:pt x="444" y="0"/>
                    </a:lnTo>
                    <a:lnTo>
                      <a:pt x="459" y="13"/>
                    </a:lnTo>
                    <a:lnTo>
                      <a:pt x="491" y="43"/>
                    </a:lnTo>
                    <a:lnTo>
                      <a:pt x="521" y="75"/>
                    </a:lnTo>
                    <a:lnTo>
                      <a:pt x="538" y="93"/>
                    </a:lnTo>
                    <a:lnTo>
                      <a:pt x="530" y="109"/>
                    </a:lnTo>
                    <a:lnTo>
                      <a:pt x="520" y="125"/>
                    </a:lnTo>
                    <a:lnTo>
                      <a:pt x="510" y="141"/>
                    </a:lnTo>
                    <a:lnTo>
                      <a:pt x="501" y="157"/>
                    </a:lnTo>
                    <a:lnTo>
                      <a:pt x="492" y="172"/>
                    </a:lnTo>
                    <a:lnTo>
                      <a:pt x="481" y="190"/>
                    </a:lnTo>
                    <a:lnTo>
                      <a:pt x="470" y="209"/>
                    </a:lnTo>
                    <a:lnTo>
                      <a:pt x="464" y="222"/>
                    </a:lnTo>
                    <a:lnTo>
                      <a:pt x="499" y="222"/>
                    </a:lnTo>
                    <a:lnTo>
                      <a:pt x="499" y="284"/>
                    </a:lnTo>
                    <a:lnTo>
                      <a:pt x="444" y="284"/>
                    </a:lnTo>
                    <a:lnTo>
                      <a:pt x="450" y="295"/>
                    </a:lnTo>
                    <a:lnTo>
                      <a:pt x="458" y="307"/>
                    </a:lnTo>
                    <a:lnTo>
                      <a:pt x="468" y="319"/>
                    </a:lnTo>
                    <a:lnTo>
                      <a:pt x="478" y="332"/>
                    </a:lnTo>
                    <a:lnTo>
                      <a:pt x="498" y="357"/>
                    </a:lnTo>
                    <a:lnTo>
                      <a:pt x="515" y="377"/>
                    </a:lnTo>
                    <a:lnTo>
                      <a:pt x="526" y="387"/>
                    </a:lnTo>
                    <a:lnTo>
                      <a:pt x="537" y="398"/>
                    </a:lnTo>
                    <a:lnTo>
                      <a:pt x="546" y="409"/>
                    </a:lnTo>
                    <a:lnTo>
                      <a:pt x="555" y="420"/>
                    </a:lnTo>
                    <a:lnTo>
                      <a:pt x="565" y="431"/>
                    </a:lnTo>
                    <a:lnTo>
                      <a:pt x="574" y="441"/>
                    </a:lnTo>
                    <a:lnTo>
                      <a:pt x="583" y="452"/>
                    </a:lnTo>
                    <a:lnTo>
                      <a:pt x="592" y="464"/>
                    </a:lnTo>
                    <a:lnTo>
                      <a:pt x="610" y="487"/>
                    </a:lnTo>
                    <a:lnTo>
                      <a:pt x="626" y="512"/>
                    </a:lnTo>
                    <a:lnTo>
                      <a:pt x="633" y="524"/>
                    </a:lnTo>
                    <a:lnTo>
                      <a:pt x="640" y="537"/>
                    </a:lnTo>
                    <a:lnTo>
                      <a:pt x="647" y="551"/>
                    </a:lnTo>
                    <a:lnTo>
                      <a:pt x="654" y="566"/>
                    </a:lnTo>
                    <a:lnTo>
                      <a:pt x="660" y="582"/>
                    </a:lnTo>
                    <a:lnTo>
                      <a:pt x="666" y="598"/>
                    </a:lnTo>
                    <a:lnTo>
                      <a:pt x="672" y="614"/>
                    </a:lnTo>
                    <a:lnTo>
                      <a:pt x="676" y="632"/>
                    </a:lnTo>
                    <a:lnTo>
                      <a:pt x="680" y="649"/>
                    </a:lnTo>
                    <a:lnTo>
                      <a:pt x="683" y="666"/>
                    </a:lnTo>
                    <a:lnTo>
                      <a:pt x="685" y="683"/>
                    </a:lnTo>
                    <a:lnTo>
                      <a:pt x="687" y="702"/>
                    </a:lnTo>
                    <a:lnTo>
                      <a:pt x="687" y="719"/>
                    </a:lnTo>
                    <a:lnTo>
                      <a:pt x="687" y="736"/>
                    </a:lnTo>
                    <a:lnTo>
                      <a:pt x="686" y="753"/>
                    </a:lnTo>
                    <a:lnTo>
                      <a:pt x="684" y="772"/>
                    </a:lnTo>
                    <a:lnTo>
                      <a:pt x="680" y="789"/>
                    </a:lnTo>
                    <a:lnTo>
                      <a:pt x="676" y="805"/>
                    </a:lnTo>
                    <a:lnTo>
                      <a:pt x="671" y="822"/>
                    </a:lnTo>
                    <a:lnTo>
                      <a:pt x="664" y="838"/>
                    </a:lnTo>
                    <a:lnTo>
                      <a:pt x="659" y="849"/>
                    </a:lnTo>
                    <a:lnTo>
                      <a:pt x="654" y="858"/>
                    </a:lnTo>
                    <a:lnTo>
                      <a:pt x="649" y="867"/>
                    </a:lnTo>
                    <a:lnTo>
                      <a:pt x="643" y="875"/>
                    </a:lnTo>
                    <a:lnTo>
                      <a:pt x="631" y="890"/>
                    </a:lnTo>
                    <a:lnTo>
                      <a:pt x="617" y="904"/>
                    </a:lnTo>
                    <a:lnTo>
                      <a:pt x="601" y="920"/>
                    </a:lnTo>
                    <a:lnTo>
                      <a:pt x="586" y="931"/>
                    </a:lnTo>
                    <a:lnTo>
                      <a:pt x="570" y="941"/>
                    </a:lnTo>
                    <a:lnTo>
                      <a:pt x="550" y="950"/>
                    </a:lnTo>
                    <a:lnTo>
                      <a:pt x="540" y="954"/>
                    </a:lnTo>
                    <a:lnTo>
                      <a:pt x="528" y="958"/>
                    </a:lnTo>
                    <a:lnTo>
                      <a:pt x="516" y="961"/>
                    </a:lnTo>
                    <a:lnTo>
                      <a:pt x="504" y="963"/>
                    </a:lnTo>
                    <a:lnTo>
                      <a:pt x="477" y="967"/>
                    </a:lnTo>
                    <a:lnTo>
                      <a:pt x="447" y="97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80" name="Freeform 20"/>
              <p:cNvSpPr>
                <a:spLocks noEditPoints="1"/>
              </p:cNvSpPr>
              <p:nvPr/>
            </p:nvSpPr>
            <p:spPr bwMode="auto">
              <a:xfrm>
                <a:off x="876300" y="3703638"/>
                <a:ext cx="182562" cy="180975"/>
              </a:xfrm>
              <a:custGeom>
                <a:avLst/>
                <a:gdLst>
                  <a:gd name="T0" fmla="*/ 67 w 687"/>
                  <a:gd name="T1" fmla="*/ 297 h 686"/>
                  <a:gd name="T2" fmla="*/ 83 w 687"/>
                  <a:gd name="T3" fmla="*/ 238 h 686"/>
                  <a:gd name="T4" fmla="*/ 120 w 687"/>
                  <a:gd name="T5" fmla="*/ 170 h 686"/>
                  <a:gd name="T6" fmla="*/ 153 w 687"/>
                  <a:gd name="T7" fmla="*/ 136 h 686"/>
                  <a:gd name="T8" fmla="*/ 203 w 687"/>
                  <a:gd name="T9" fmla="*/ 100 h 686"/>
                  <a:gd name="T10" fmla="*/ 284 w 687"/>
                  <a:gd name="T11" fmla="*/ 69 h 686"/>
                  <a:gd name="T12" fmla="*/ 363 w 687"/>
                  <a:gd name="T13" fmla="*/ 64 h 686"/>
                  <a:gd name="T14" fmla="*/ 440 w 687"/>
                  <a:gd name="T15" fmla="*/ 81 h 686"/>
                  <a:gd name="T16" fmla="*/ 509 w 687"/>
                  <a:gd name="T17" fmla="*/ 116 h 686"/>
                  <a:gd name="T18" fmla="*/ 557 w 687"/>
                  <a:gd name="T19" fmla="*/ 160 h 686"/>
                  <a:gd name="T20" fmla="*/ 592 w 687"/>
                  <a:gd name="T21" fmla="*/ 212 h 686"/>
                  <a:gd name="T22" fmla="*/ 613 w 687"/>
                  <a:gd name="T23" fmla="*/ 267 h 686"/>
                  <a:gd name="T24" fmla="*/ 622 w 687"/>
                  <a:gd name="T25" fmla="*/ 328 h 686"/>
                  <a:gd name="T26" fmla="*/ 619 w 687"/>
                  <a:gd name="T27" fmla="*/ 388 h 686"/>
                  <a:gd name="T28" fmla="*/ 604 w 687"/>
                  <a:gd name="T29" fmla="*/ 447 h 686"/>
                  <a:gd name="T30" fmla="*/ 577 w 687"/>
                  <a:gd name="T31" fmla="*/ 501 h 686"/>
                  <a:gd name="T32" fmla="*/ 536 w 687"/>
                  <a:gd name="T33" fmla="*/ 548 h 686"/>
                  <a:gd name="T34" fmla="*/ 419 w 687"/>
                  <a:gd name="T35" fmla="*/ 613 h 686"/>
                  <a:gd name="T36" fmla="*/ 334 w 687"/>
                  <a:gd name="T37" fmla="*/ 622 h 686"/>
                  <a:gd name="T38" fmla="*/ 250 w 687"/>
                  <a:gd name="T39" fmla="*/ 607 h 686"/>
                  <a:gd name="T40" fmla="*/ 175 w 687"/>
                  <a:gd name="T41" fmla="*/ 570 h 686"/>
                  <a:gd name="T42" fmla="*/ 128 w 687"/>
                  <a:gd name="T43" fmla="*/ 525 h 686"/>
                  <a:gd name="T44" fmla="*/ 88 w 687"/>
                  <a:gd name="T45" fmla="*/ 459 h 686"/>
                  <a:gd name="T46" fmla="*/ 70 w 687"/>
                  <a:gd name="T47" fmla="*/ 404 h 686"/>
                  <a:gd name="T48" fmla="*/ 63 w 687"/>
                  <a:gd name="T49" fmla="*/ 343 h 686"/>
                  <a:gd name="T50" fmla="*/ 292 w 687"/>
                  <a:gd name="T51" fmla="*/ 682 h 686"/>
                  <a:gd name="T52" fmla="*/ 226 w 687"/>
                  <a:gd name="T53" fmla="*/ 665 h 686"/>
                  <a:gd name="T54" fmla="*/ 167 w 687"/>
                  <a:gd name="T55" fmla="*/ 636 h 686"/>
                  <a:gd name="T56" fmla="*/ 123 w 687"/>
                  <a:gd name="T57" fmla="*/ 603 h 686"/>
                  <a:gd name="T58" fmla="*/ 75 w 687"/>
                  <a:gd name="T59" fmla="*/ 554 h 686"/>
                  <a:gd name="T60" fmla="*/ 37 w 687"/>
                  <a:gd name="T61" fmla="*/ 497 h 686"/>
                  <a:gd name="T62" fmla="*/ 12 w 687"/>
                  <a:gd name="T63" fmla="*/ 436 h 686"/>
                  <a:gd name="T64" fmla="*/ 1 w 687"/>
                  <a:gd name="T65" fmla="*/ 366 h 686"/>
                  <a:gd name="T66" fmla="*/ 2 w 687"/>
                  <a:gd name="T67" fmla="*/ 295 h 686"/>
                  <a:gd name="T68" fmla="*/ 18 w 687"/>
                  <a:gd name="T69" fmla="*/ 233 h 686"/>
                  <a:gd name="T70" fmla="*/ 45 w 687"/>
                  <a:gd name="T71" fmla="*/ 176 h 686"/>
                  <a:gd name="T72" fmla="*/ 81 w 687"/>
                  <a:gd name="T73" fmla="*/ 125 h 686"/>
                  <a:gd name="T74" fmla="*/ 130 w 687"/>
                  <a:gd name="T75" fmla="*/ 78 h 686"/>
                  <a:gd name="T76" fmla="*/ 186 w 687"/>
                  <a:gd name="T77" fmla="*/ 38 h 686"/>
                  <a:gd name="T78" fmla="*/ 247 w 687"/>
                  <a:gd name="T79" fmla="*/ 14 h 686"/>
                  <a:gd name="T80" fmla="*/ 316 w 687"/>
                  <a:gd name="T81" fmla="*/ 2 h 686"/>
                  <a:gd name="T82" fmla="*/ 397 w 687"/>
                  <a:gd name="T83" fmla="*/ 3 h 686"/>
                  <a:gd name="T84" fmla="*/ 475 w 687"/>
                  <a:gd name="T85" fmla="*/ 26 h 686"/>
                  <a:gd name="T86" fmla="*/ 546 w 687"/>
                  <a:gd name="T87" fmla="*/ 68 h 686"/>
                  <a:gd name="T88" fmla="*/ 606 w 687"/>
                  <a:gd name="T89" fmla="*/ 125 h 686"/>
                  <a:gd name="T90" fmla="*/ 652 w 687"/>
                  <a:gd name="T91" fmla="*/ 196 h 686"/>
                  <a:gd name="T92" fmla="*/ 680 w 687"/>
                  <a:gd name="T93" fmla="*/ 276 h 686"/>
                  <a:gd name="T94" fmla="*/ 687 w 687"/>
                  <a:gd name="T95" fmla="*/ 360 h 686"/>
                  <a:gd name="T96" fmla="*/ 671 w 687"/>
                  <a:gd name="T97" fmla="*/ 446 h 686"/>
                  <a:gd name="T98" fmla="*/ 639 w 687"/>
                  <a:gd name="T99" fmla="*/ 517 h 686"/>
                  <a:gd name="T100" fmla="*/ 605 w 687"/>
                  <a:gd name="T101" fmla="*/ 562 h 686"/>
                  <a:gd name="T102" fmla="*/ 562 w 687"/>
                  <a:gd name="T103" fmla="*/ 604 h 686"/>
                  <a:gd name="T104" fmla="*/ 517 w 687"/>
                  <a:gd name="T105" fmla="*/ 638 h 686"/>
                  <a:gd name="T106" fmla="*/ 459 w 687"/>
                  <a:gd name="T107" fmla="*/ 666 h 686"/>
                  <a:gd name="T108" fmla="*/ 394 w 687"/>
                  <a:gd name="T109" fmla="*/ 682 h 6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687" h="686">
                    <a:moveTo>
                      <a:pt x="63" y="343"/>
                    </a:moveTo>
                    <a:lnTo>
                      <a:pt x="63" y="328"/>
                    </a:lnTo>
                    <a:lnTo>
                      <a:pt x="65" y="313"/>
                    </a:lnTo>
                    <a:lnTo>
                      <a:pt x="67" y="297"/>
                    </a:lnTo>
                    <a:lnTo>
                      <a:pt x="70" y="282"/>
                    </a:lnTo>
                    <a:lnTo>
                      <a:pt x="74" y="265"/>
                    </a:lnTo>
                    <a:lnTo>
                      <a:pt x="78" y="251"/>
                    </a:lnTo>
                    <a:lnTo>
                      <a:pt x="83" y="238"/>
                    </a:lnTo>
                    <a:lnTo>
                      <a:pt x="88" y="227"/>
                    </a:lnTo>
                    <a:lnTo>
                      <a:pt x="100" y="202"/>
                    </a:lnTo>
                    <a:lnTo>
                      <a:pt x="113" y="180"/>
                    </a:lnTo>
                    <a:lnTo>
                      <a:pt x="120" y="170"/>
                    </a:lnTo>
                    <a:lnTo>
                      <a:pt x="128" y="161"/>
                    </a:lnTo>
                    <a:lnTo>
                      <a:pt x="135" y="152"/>
                    </a:lnTo>
                    <a:lnTo>
                      <a:pt x="143" y="144"/>
                    </a:lnTo>
                    <a:lnTo>
                      <a:pt x="153" y="136"/>
                    </a:lnTo>
                    <a:lnTo>
                      <a:pt x="162" y="127"/>
                    </a:lnTo>
                    <a:lnTo>
                      <a:pt x="171" y="120"/>
                    </a:lnTo>
                    <a:lnTo>
                      <a:pt x="181" y="113"/>
                    </a:lnTo>
                    <a:lnTo>
                      <a:pt x="203" y="100"/>
                    </a:lnTo>
                    <a:lnTo>
                      <a:pt x="228" y="87"/>
                    </a:lnTo>
                    <a:lnTo>
                      <a:pt x="246" y="80"/>
                    </a:lnTo>
                    <a:lnTo>
                      <a:pt x="265" y="74"/>
                    </a:lnTo>
                    <a:lnTo>
                      <a:pt x="284" y="69"/>
                    </a:lnTo>
                    <a:lnTo>
                      <a:pt x="304" y="66"/>
                    </a:lnTo>
                    <a:lnTo>
                      <a:pt x="323" y="64"/>
                    </a:lnTo>
                    <a:lnTo>
                      <a:pt x="342" y="62"/>
                    </a:lnTo>
                    <a:lnTo>
                      <a:pt x="363" y="64"/>
                    </a:lnTo>
                    <a:lnTo>
                      <a:pt x="382" y="67"/>
                    </a:lnTo>
                    <a:lnTo>
                      <a:pt x="401" y="70"/>
                    </a:lnTo>
                    <a:lnTo>
                      <a:pt x="420" y="75"/>
                    </a:lnTo>
                    <a:lnTo>
                      <a:pt x="440" y="81"/>
                    </a:lnTo>
                    <a:lnTo>
                      <a:pt x="458" y="88"/>
                    </a:lnTo>
                    <a:lnTo>
                      <a:pt x="475" y="96"/>
                    </a:lnTo>
                    <a:lnTo>
                      <a:pt x="492" y="105"/>
                    </a:lnTo>
                    <a:lnTo>
                      <a:pt x="509" y="116"/>
                    </a:lnTo>
                    <a:lnTo>
                      <a:pt x="524" y="127"/>
                    </a:lnTo>
                    <a:lnTo>
                      <a:pt x="536" y="138"/>
                    </a:lnTo>
                    <a:lnTo>
                      <a:pt x="547" y="149"/>
                    </a:lnTo>
                    <a:lnTo>
                      <a:pt x="557" y="160"/>
                    </a:lnTo>
                    <a:lnTo>
                      <a:pt x="568" y="172"/>
                    </a:lnTo>
                    <a:lnTo>
                      <a:pt x="577" y="185"/>
                    </a:lnTo>
                    <a:lnTo>
                      <a:pt x="585" y="197"/>
                    </a:lnTo>
                    <a:lnTo>
                      <a:pt x="592" y="212"/>
                    </a:lnTo>
                    <a:lnTo>
                      <a:pt x="598" y="225"/>
                    </a:lnTo>
                    <a:lnTo>
                      <a:pt x="604" y="239"/>
                    </a:lnTo>
                    <a:lnTo>
                      <a:pt x="609" y="253"/>
                    </a:lnTo>
                    <a:lnTo>
                      <a:pt x="613" y="267"/>
                    </a:lnTo>
                    <a:lnTo>
                      <a:pt x="617" y="283"/>
                    </a:lnTo>
                    <a:lnTo>
                      <a:pt x="619" y="298"/>
                    </a:lnTo>
                    <a:lnTo>
                      <a:pt x="621" y="313"/>
                    </a:lnTo>
                    <a:lnTo>
                      <a:pt x="622" y="328"/>
                    </a:lnTo>
                    <a:lnTo>
                      <a:pt x="623" y="343"/>
                    </a:lnTo>
                    <a:lnTo>
                      <a:pt x="622" y="358"/>
                    </a:lnTo>
                    <a:lnTo>
                      <a:pt x="621" y="373"/>
                    </a:lnTo>
                    <a:lnTo>
                      <a:pt x="619" y="388"/>
                    </a:lnTo>
                    <a:lnTo>
                      <a:pt x="617" y="403"/>
                    </a:lnTo>
                    <a:lnTo>
                      <a:pt x="613" y="419"/>
                    </a:lnTo>
                    <a:lnTo>
                      <a:pt x="609" y="433"/>
                    </a:lnTo>
                    <a:lnTo>
                      <a:pt x="604" y="447"/>
                    </a:lnTo>
                    <a:lnTo>
                      <a:pt x="598" y="461"/>
                    </a:lnTo>
                    <a:lnTo>
                      <a:pt x="592" y="474"/>
                    </a:lnTo>
                    <a:lnTo>
                      <a:pt x="585" y="489"/>
                    </a:lnTo>
                    <a:lnTo>
                      <a:pt x="577" y="501"/>
                    </a:lnTo>
                    <a:lnTo>
                      <a:pt x="568" y="514"/>
                    </a:lnTo>
                    <a:lnTo>
                      <a:pt x="557" y="526"/>
                    </a:lnTo>
                    <a:lnTo>
                      <a:pt x="547" y="537"/>
                    </a:lnTo>
                    <a:lnTo>
                      <a:pt x="536" y="548"/>
                    </a:lnTo>
                    <a:lnTo>
                      <a:pt x="524" y="559"/>
                    </a:lnTo>
                    <a:lnTo>
                      <a:pt x="459" y="599"/>
                    </a:lnTo>
                    <a:lnTo>
                      <a:pt x="440" y="607"/>
                    </a:lnTo>
                    <a:lnTo>
                      <a:pt x="419" y="613"/>
                    </a:lnTo>
                    <a:lnTo>
                      <a:pt x="399" y="618"/>
                    </a:lnTo>
                    <a:lnTo>
                      <a:pt x="378" y="621"/>
                    </a:lnTo>
                    <a:lnTo>
                      <a:pt x="356" y="622"/>
                    </a:lnTo>
                    <a:lnTo>
                      <a:pt x="334" y="622"/>
                    </a:lnTo>
                    <a:lnTo>
                      <a:pt x="313" y="620"/>
                    </a:lnTo>
                    <a:lnTo>
                      <a:pt x="292" y="617"/>
                    </a:lnTo>
                    <a:lnTo>
                      <a:pt x="270" y="613"/>
                    </a:lnTo>
                    <a:lnTo>
                      <a:pt x="250" y="607"/>
                    </a:lnTo>
                    <a:lnTo>
                      <a:pt x="230" y="599"/>
                    </a:lnTo>
                    <a:lnTo>
                      <a:pt x="210" y="591"/>
                    </a:lnTo>
                    <a:lnTo>
                      <a:pt x="192" y="581"/>
                    </a:lnTo>
                    <a:lnTo>
                      <a:pt x="175" y="570"/>
                    </a:lnTo>
                    <a:lnTo>
                      <a:pt x="159" y="556"/>
                    </a:lnTo>
                    <a:lnTo>
                      <a:pt x="143" y="543"/>
                    </a:lnTo>
                    <a:lnTo>
                      <a:pt x="136" y="534"/>
                    </a:lnTo>
                    <a:lnTo>
                      <a:pt x="128" y="525"/>
                    </a:lnTo>
                    <a:lnTo>
                      <a:pt x="120" y="514"/>
                    </a:lnTo>
                    <a:lnTo>
                      <a:pt x="113" y="503"/>
                    </a:lnTo>
                    <a:lnTo>
                      <a:pt x="99" y="479"/>
                    </a:lnTo>
                    <a:lnTo>
                      <a:pt x="88" y="459"/>
                    </a:lnTo>
                    <a:lnTo>
                      <a:pt x="83" y="448"/>
                    </a:lnTo>
                    <a:lnTo>
                      <a:pt x="78" y="435"/>
                    </a:lnTo>
                    <a:lnTo>
                      <a:pt x="74" y="421"/>
                    </a:lnTo>
                    <a:lnTo>
                      <a:pt x="70" y="404"/>
                    </a:lnTo>
                    <a:lnTo>
                      <a:pt x="67" y="389"/>
                    </a:lnTo>
                    <a:lnTo>
                      <a:pt x="65" y="373"/>
                    </a:lnTo>
                    <a:lnTo>
                      <a:pt x="63" y="358"/>
                    </a:lnTo>
                    <a:lnTo>
                      <a:pt x="63" y="343"/>
                    </a:lnTo>
                    <a:close/>
                    <a:moveTo>
                      <a:pt x="360" y="686"/>
                    </a:moveTo>
                    <a:lnTo>
                      <a:pt x="326" y="686"/>
                    </a:lnTo>
                    <a:lnTo>
                      <a:pt x="309" y="684"/>
                    </a:lnTo>
                    <a:lnTo>
                      <a:pt x="292" y="682"/>
                    </a:lnTo>
                    <a:lnTo>
                      <a:pt x="274" y="679"/>
                    </a:lnTo>
                    <a:lnTo>
                      <a:pt x="258" y="675"/>
                    </a:lnTo>
                    <a:lnTo>
                      <a:pt x="242" y="671"/>
                    </a:lnTo>
                    <a:lnTo>
                      <a:pt x="226" y="665"/>
                    </a:lnTo>
                    <a:lnTo>
                      <a:pt x="210" y="659"/>
                    </a:lnTo>
                    <a:lnTo>
                      <a:pt x="195" y="652"/>
                    </a:lnTo>
                    <a:lnTo>
                      <a:pt x="180" y="644"/>
                    </a:lnTo>
                    <a:lnTo>
                      <a:pt x="167" y="636"/>
                    </a:lnTo>
                    <a:lnTo>
                      <a:pt x="156" y="629"/>
                    </a:lnTo>
                    <a:lnTo>
                      <a:pt x="144" y="620"/>
                    </a:lnTo>
                    <a:lnTo>
                      <a:pt x="133" y="612"/>
                    </a:lnTo>
                    <a:lnTo>
                      <a:pt x="123" y="603"/>
                    </a:lnTo>
                    <a:lnTo>
                      <a:pt x="112" y="593"/>
                    </a:lnTo>
                    <a:lnTo>
                      <a:pt x="101" y="582"/>
                    </a:lnTo>
                    <a:lnTo>
                      <a:pt x="88" y="568"/>
                    </a:lnTo>
                    <a:lnTo>
                      <a:pt x="75" y="554"/>
                    </a:lnTo>
                    <a:lnTo>
                      <a:pt x="64" y="540"/>
                    </a:lnTo>
                    <a:lnTo>
                      <a:pt x="54" y="526"/>
                    </a:lnTo>
                    <a:lnTo>
                      <a:pt x="45" y="512"/>
                    </a:lnTo>
                    <a:lnTo>
                      <a:pt x="37" y="497"/>
                    </a:lnTo>
                    <a:lnTo>
                      <a:pt x="30" y="482"/>
                    </a:lnTo>
                    <a:lnTo>
                      <a:pt x="23" y="467"/>
                    </a:lnTo>
                    <a:lnTo>
                      <a:pt x="18" y="451"/>
                    </a:lnTo>
                    <a:lnTo>
                      <a:pt x="12" y="436"/>
                    </a:lnTo>
                    <a:lnTo>
                      <a:pt x="8" y="419"/>
                    </a:lnTo>
                    <a:lnTo>
                      <a:pt x="5" y="402"/>
                    </a:lnTo>
                    <a:lnTo>
                      <a:pt x="3" y="384"/>
                    </a:lnTo>
                    <a:lnTo>
                      <a:pt x="1" y="366"/>
                    </a:lnTo>
                    <a:lnTo>
                      <a:pt x="0" y="348"/>
                    </a:lnTo>
                    <a:lnTo>
                      <a:pt x="0" y="327"/>
                    </a:lnTo>
                    <a:lnTo>
                      <a:pt x="1" y="311"/>
                    </a:lnTo>
                    <a:lnTo>
                      <a:pt x="2" y="295"/>
                    </a:lnTo>
                    <a:lnTo>
                      <a:pt x="4" y="279"/>
                    </a:lnTo>
                    <a:lnTo>
                      <a:pt x="8" y="263"/>
                    </a:lnTo>
                    <a:lnTo>
                      <a:pt x="12" y="247"/>
                    </a:lnTo>
                    <a:lnTo>
                      <a:pt x="18" y="233"/>
                    </a:lnTo>
                    <a:lnTo>
                      <a:pt x="23" y="218"/>
                    </a:lnTo>
                    <a:lnTo>
                      <a:pt x="30" y="203"/>
                    </a:lnTo>
                    <a:lnTo>
                      <a:pt x="37" y="189"/>
                    </a:lnTo>
                    <a:lnTo>
                      <a:pt x="45" y="176"/>
                    </a:lnTo>
                    <a:lnTo>
                      <a:pt x="53" y="163"/>
                    </a:lnTo>
                    <a:lnTo>
                      <a:pt x="62" y="150"/>
                    </a:lnTo>
                    <a:lnTo>
                      <a:pt x="71" y="138"/>
                    </a:lnTo>
                    <a:lnTo>
                      <a:pt x="81" y="125"/>
                    </a:lnTo>
                    <a:lnTo>
                      <a:pt x="92" y="113"/>
                    </a:lnTo>
                    <a:lnTo>
                      <a:pt x="103" y="102"/>
                    </a:lnTo>
                    <a:lnTo>
                      <a:pt x="116" y="89"/>
                    </a:lnTo>
                    <a:lnTo>
                      <a:pt x="130" y="78"/>
                    </a:lnTo>
                    <a:lnTo>
                      <a:pt x="143" y="67"/>
                    </a:lnTo>
                    <a:lnTo>
                      <a:pt x="158" y="55"/>
                    </a:lnTo>
                    <a:lnTo>
                      <a:pt x="172" y="46"/>
                    </a:lnTo>
                    <a:lnTo>
                      <a:pt x="186" y="38"/>
                    </a:lnTo>
                    <a:lnTo>
                      <a:pt x="200" y="31"/>
                    </a:lnTo>
                    <a:lnTo>
                      <a:pt x="215" y="24"/>
                    </a:lnTo>
                    <a:lnTo>
                      <a:pt x="231" y="18"/>
                    </a:lnTo>
                    <a:lnTo>
                      <a:pt x="247" y="14"/>
                    </a:lnTo>
                    <a:lnTo>
                      <a:pt x="263" y="9"/>
                    </a:lnTo>
                    <a:lnTo>
                      <a:pt x="280" y="6"/>
                    </a:lnTo>
                    <a:lnTo>
                      <a:pt x="298" y="4"/>
                    </a:lnTo>
                    <a:lnTo>
                      <a:pt x="316" y="2"/>
                    </a:lnTo>
                    <a:lnTo>
                      <a:pt x="335" y="1"/>
                    </a:lnTo>
                    <a:lnTo>
                      <a:pt x="355" y="0"/>
                    </a:lnTo>
                    <a:lnTo>
                      <a:pt x="376" y="1"/>
                    </a:lnTo>
                    <a:lnTo>
                      <a:pt x="397" y="3"/>
                    </a:lnTo>
                    <a:lnTo>
                      <a:pt x="417" y="7"/>
                    </a:lnTo>
                    <a:lnTo>
                      <a:pt x="437" y="12"/>
                    </a:lnTo>
                    <a:lnTo>
                      <a:pt x="457" y="18"/>
                    </a:lnTo>
                    <a:lnTo>
                      <a:pt x="475" y="26"/>
                    </a:lnTo>
                    <a:lnTo>
                      <a:pt x="494" y="34"/>
                    </a:lnTo>
                    <a:lnTo>
                      <a:pt x="513" y="44"/>
                    </a:lnTo>
                    <a:lnTo>
                      <a:pt x="530" y="55"/>
                    </a:lnTo>
                    <a:lnTo>
                      <a:pt x="546" y="68"/>
                    </a:lnTo>
                    <a:lnTo>
                      <a:pt x="562" y="81"/>
                    </a:lnTo>
                    <a:lnTo>
                      <a:pt x="578" y="95"/>
                    </a:lnTo>
                    <a:lnTo>
                      <a:pt x="593" y="110"/>
                    </a:lnTo>
                    <a:lnTo>
                      <a:pt x="606" y="125"/>
                    </a:lnTo>
                    <a:lnTo>
                      <a:pt x="619" y="143"/>
                    </a:lnTo>
                    <a:lnTo>
                      <a:pt x="631" y="160"/>
                    </a:lnTo>
                    <a:lnTo>
                      <a:pt x="642" y="177"/>
                    </a:lnTo>
                    <a:lnTo>
                      <a:pt x="652" y="196"/>
                    </a:lnTo>
                    <a:lnTo>
                      <a:pt x="661" y="215"/>
                    </a:lnTo>
                    <a:lnTo>
                      <a:pt x="668" y="235"/>
                    </a:lnTo>
                    <a:lnTo>
                      <a:pt x="674" y="254"/>
                    </a:lnTo>
                    <a:lnTo>
                      <a:pt x="680" y="276"/>
                    </a:lnTo>
                    <a:lnTo>
                      <a:pt x="683" y="296"/>
                    </a:lnTo>
                    <a:lnTo>
                      <a:pt x="686" y="317"/>
                    </a:lnTo>
                    <a:lnTo>
                      <a:pt x="687" y="338"/>
                    </a:lnTo>
                    <a:lnTo>
                      <a:pt x="687" y="360"/>
                    </a:lnTo>
                    <a:lnTo>
                      <a:pt x="685" y="381"/>
                    </a:lnTo>
                    <a:lnTo>
                      <a:pt x="682" y="403"/>
                    </a:lnTo>
                    <a:lnTo>
                      <a:pt x="678" y="425"/>
                    </a:lnTo>
                    <a:lnTo>
                      <a:pt x="671" y="446"/>
                    </a:lnTo>
                    <a:lnTo>
                      <a:pt x="663" y="467"/>
                    </a:lnTo>
                    <a:lnTo>
                      <a:pt x="654" y="490"/>
                    </a:lnTo>
                    <a:lnTo>
                      <a:pt x="646" y="504"/>
                    </a:lnTo>
                    <a:lnTo>
                      <a:pt x="639" y="517"/>
                    </a:lnTo>
                    <a:lnTo>
                      <a:pt x="630" y="529"/>
                    </a:lnTo>
                    <a:lnTo>
                      <a:pt x="622" y="540"/>
                    </a:lnTo>
                    <a:lnTo>
                      <a:pt x="614" y="551"/>
                    </a:lnTo>
                    <a:lnTo>
                      <a:pt x="605" y="562"/>
                    </a:lnTo>
                    <a:lnTo>
                      <a:pt x="595" y="573"/>
                    </a:lnTo>
                    <a:lnTo>
                      <a:pt x="584" y="584"/>
                    </a:lnTo>
                    <a:lnTo>
                      <a:pt x="574" y="594"/>
                    </a:lnTo>
                    <a:lnTo>
                      <a:pt x="562" y="604"/>
                    </a:lnTo>
                    <a:lnTo>
                      <a:pt x="551" y="613"/>
                    </a:lnTo>
                    <a:lnTo>
                      <a:pt x="541" y="621"/>
                    </a:lnTo>
                    <a:lnTo>
                      <a:pt x="529" y="630"/>
                    </a:lnTo>
                    <a:lnTo>
                      <a:pt x="517" y="638"/>
                    </a:lnTo>
                    <a:lnTo>
                      <a:pt x="504" y="645"/>
                    </a:lnTo>
                    <a:lnTo>
                      <a:pt x="489" y="653"/>
                    </a:lnTo>
                    <a:lnTo>
                      <a:pt x="474" y="660"/>
                    </a:lnTo>
                    <a:lnTo>
                      <a:pt x="459" y="666"/>
                    </a:lnTo>
                    <a:lnTo>
                      <a:pt x="443" y="671"/>
                    </a:lnTo>
                    <a:lnTo>
                      <a:pt x="426" y="676"/>
                    </a:lnTo>
                    <a:lnTo>
                      <a:pt x="410" y="679"/>
                    </a:lnTo>
                    <a:lnTo>
                      <a:pt x="394" y="682"/>
                    </a:lnTo>
                    <a:lnTo>
                      <a:pt x="377" y="684"/>
                    </a:lnTo>
                    <a:lnTo>
                      <a:pt x="360" y="68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81" name="Freeform 21"/>
              <p:cNvSpPr>
                <a:spLocks/>
              </p:cNvSpPr>
              <p:nvPr/>
            </p:nvSpPr>
            <p:spPr bwMode="auto">
              <a:xfrm>
                <a:off x="935038" y="3735388"/>
                <a:ext cx="65087" cy="115888"/>
              </a:xfrm>
              <a:custGeom>
                <a:avLst/>
                <a:gdLst>
                  <a:gd name="T0" fmla="*/ 84 w 250"/>
                  <a:gd name="T1" fmla="*/ 63 h 438"/>
                  <a:gd name="T2" fmla="*/ 65 w 250"/>
                  <a:gd name="T3" fmla="*/ 67 h 438"/>
                  <a:gd name="T4" fmla="*/ 48 w 250"/>
                  <a:gd name="T5" fmla="*/ 73 h 438"/>
                  <a:gd name="T6" fmla="*/ 34 w 250"/>
                  <a:gd name="T7" fmla="*/ 83 h 438"/>
                  <a:gd name="T8" fmla="*/ 23 w 250"/>
                  <a:gd name="T9" fmla="*/ 94 h 438"/>
                  <a:gd name="T10" fmla="*/ 14 w 250"/>
                  <a:gd name="T11" fmla="*/ 107 h 438"/>
                  <a:gd name="T12" fmla="*/ 7 w 250"/>
                  <a:gd name="T13" fmla="*/ 122 h 438"/>
                  <a:gd name="T14" fmla="*/ 3 w 250"/>
                  <a:gd name="T15" fmla="*/ 137 h 438"/>
                  <a:gd name="T16" fmla="*/ 0 w 250"/>
                  <a:gd name="T17" fmla="*/ 154 h 438"/>
                  <a:gd name="T18" fmla="*/ 1 w 250"/>
                  <a:gd name="T19" fmla="*/ 170 h 438"/>
                  <a:gd name="T20" fmla="*/ 5 w 250"/>
                  <a:gd name="T21" fmla="*/ 185 h 438"/>
                  <a:gd name="T22" fmla="*/ 11 w 250"/>
                  <a:gd name="T23" fmla="*/ 200 h 438"/>
                  <a:gd name="T24" fmla="*/ 19 w 250"/>
                  <a:gd name="T25" fmla="*/ 214 h 438"/>
                  <a:gd name="T26" fmla="*/ 30 w 250"/>
                  <a:gd name="T27" fmla="*/ 227 h 438"/>
                  <a:gd name="T28" fmla="*/ 44 w 250"/>
                  <a:gd name="T29" fmla="*/ 237 h 438"/>
                  <a:gd name="T30" fmla="*/ 60 w 250"/>
                  <a:gd name="T31" fmla="*/ 245 h 438"/>
                  <a:gd name="T32" fmla="*/ 77 w 250"/>
                  <a:gd name="T33" fmla="*/ 250 h 438"/>
                  <a:gd name="T34" fmla="*/ 95 w 250"/>
                  <a:gd name="T35" fmla="*/ 251 h 438"/>
                  <a:gd name="T36" fmla="*/ 123 w 250"/>
                  <a:gd name="T37" fmla="*/ 250 h 438"/>
                  <a:gd name="T38" fmla="*/ 152 w 250"/>
                  <a:gd name="T39" fmla="*/ 251 h 438"/>
                  <a:gd name="T40" fmla="*/ 168 w 250"/>
                  <a:gd name="T41" fmla="*/ 254 h 438"/>
                  <a:gd name="T42" fmla="*/ 180 w 250"/>
                  <a:gd name="T43" fmla="*/ 261 h 438"/>
                  <a:gd name="T44" fmla="*/ 187 w 250"/>
                  <a:gd name="T45" fmla="*/ 273 h 438"/>
                  <a:gd name="T46" fmla="*/ 187 w 250"/>
                  <a:gd name="T47" fmla="*/ 287 h 438"/>
                  <a:gd name="T48" fmla="*/ 181 w 250"/>
                  <a:gd name="T49" fmla="*/ 298 h 438"/>
                  <a:gd name="T50" fmla="*/ 172 w 250"/>
                  <a:gd name="T51" fmla="*/ 307 h 438"/>
                  <a:gd name="T52" fmla="*/ 159 w 250"/>
                  <a:gd name="T53" fmla="*/ 312 h 438"/>
                  <a:gd name="T54" fmla="*/ 32 w 250"/>
                  <a:gd name="T55" fmla="*/ 313 h 438"/>
                  <a:gd name="T56" fmla="*/ 94 w 250"/>
                  <a:gd name="T57" fmla="*/ 375 h 438"/>
                  <a:gd name="T58" fmla="*/ 157 w 250"/>
                  <a:gd name="T59" fmla="*/ 438 h 438"/>
                  <a:gd name="T60" fmla="*/ 167 w 250"/>
                  <a:gd name="T61" fmla="*/ 375 h 438"/>
                  <a:gd name="T62" fmla="*/ 186 w 250"/>
                  <a:gd name="T63" fmla="*/ 371 h 438"/>
                  <a:gd name="T64" fmla="*/ 202 w 250"/>
                  <a:gd name="T65" fmla="*/ 365 h 438"/>
                  <a:gd name="T66" fmla="*/ 217 w 250"/>
                  <a:gd name="T67" fmla="*/ 355 h 438"/>
                  <a:gd name="T68" fmla="*/ 228 w 250"/>
                  <a:gd name="T69" fmla="*/ 344 h 438"/>
                  <a:gd name="T70" fmla="*/ 238 w 250"/>
                  <a:gd name="T71" fmla="*/ 331 h 438"/>
                  <a:gd name="T72" fmla="*/ 244 w 250"/>
                  <a:gd name="T73" fmla="*/ 316 h 438"/>
                  <a:gd name="T74" fmla="*/ 248 w 250"/>
                  <a:gd name="T75" fmla="*/ 301 h 438"/>
                  <a:gd name="T76" fmla="*/ 250 w 250"/>
                  <a:gd name="T77" fmla="*/ 284 h 438"/>
                  <a:gd name="T78" fmla="*/ 250 w 250"/>
                  <a:gd name="T79" fmla="*/ 268 h 438"/>
                  <a:gd name="T80" fmla="*/ 246 w 250"/>
                  <a:gd name="T81" fmla="*/ 253 h 438"/>
                  <a:gd name="T82" fmla="*/ 241 w 250"/>
                  <a:gd name="T83" fmla="*/ 238 h 438"/>
                  <a:gd name="T84" fmla="*/ 232 w 250"/>
                  <a:gd name="T85" fmla="*/ 224 h 438"/>
                  <a:gd name="T86" fmla="*/ 221 w 250"/>
                  <a:gd name="T87" fmla="*/ 211 h 438"/>
                  <a:gd name="T88" fmla="*/ 207 w 250"/>
                  <a:gd name="T89" fmla="*/ 201 h 438"/>
                  <a:gd name="T90" fmla="*/ 191 w 250"/>
                  <a:gd name="T91" fmla="*/ 193 h 438"/>
                  <a:gd name="T92" fmla="*/ 174 w 250"/>
                  <a:gd name="T93" fmla="*/ 188 h 438"/>
                  <a:gd name="T94" fmla="*/ 157 w 250"/>
                  <a:gd name="T95" fmla="*/ 187 h 438"/>
                  <a:gd name="T96" fmla="*/ 127 w 250"/>
                  <a:gd name="T97" fmla="*/ 188 h 438"/>
                  <a:gd name="T98" fmla="*/ 99 w 250"/>
                  <a:gd name="T99" fmla="*/ 187 h 438"/>
                  <a:gd name="T100" fmla="*/ 83 w 250"/>
                  <a:gd name="T101" fmla="*/ 184 h 438"/>
                  <a:gd name="T102" fmla="*/ 70 w 250"/>
                  <a:gd name="T103" fmla="*/ 177 h 438"/>
                  <a:gd name="T104" fmla="*/ 64 w 250"/>
                  <a:gd name="T105" fmla="*/ 165 h 438"/>
                  <a:gd name="T106" fmla="*/ 63 w 250"/>
                  <a:gd name="T107" fmla="*/ 150 h 438"/>
                  <a:gd name="T108" fmla="*/ 69 w 250"/>
                  <a:gd name="T109" fmla="*/ 140 h 438"/>
                  <a:gd name="T110" fmla="*/ 80 w 250"/>
                  <a:gd name="T111" fmla="*/ 131 h 438"/>
                  <a:gd name="T112" fmla="*/ 92 w 250"/>
                  <a:gd name="T113" fmla="*/ 126 h 438"/>
                  <a:gd name="T114" fmla="*/ 219 w 250"/>
                  <a:gd name="T115" fmla="*/ 125 h 438"/>
                  <a:gd name="T116" fmla="*/ 157 w 250"/>
                  <a:gd name="T117" fmla="*/ 63 h 438"/>
                  <a:gd name="T118" fmla="*/ 94 w 250"/>
                  <a:gd name="T119" fmla="*/ 0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250" h="438">
                    <a:moveTo>
                      <a:pt x="94" y="63"/>
                    </a:moveTo>
                    <a:lnTo>
                      <a:pt x="84" y="63"/>
                    </a:lnTo>
                    <a:lnTo>
                      <a:pt x="75" y="65"/>
                    </a:lnTo>
                    <a:lnTo>
                      <a:pt x="65" y="67"/>
                    </a:lnTo>
                    <a:lnTo>
                      <a:pt x="56" y="70"/>
                    </a:lnTo>
                    <a:lnTo>
                      <a:pt x="48" y="73"/>
                    </a:lnTo>
                    <a:lnTo>
                      <a:pt x="41" y="77"/>
                    </a:lnTo>
                    <a:lnTo>
                      <a:pt x="34" y="83"/>
                    </a:lnTo>
                    <a:lnTo>
                      <a:pt x="28" y="89"/>
                    </a:lnTo>
                    <a:lnTo>
                      <a:pt x="23" y="94"/>
                    </a:lnTo>
                    <a:lnTo>
                      <a:pt x="18" y="101"/>
                    </a:lnTo>
                    <a:lnTo>
                      <a:pt x="14" y="107"/>
                    </a:lnTo>
                    <a:lnTo>
                      <a:pt x="10" y="114"/>
                    </a:lnTo>
                    <a:lnTo>
                      <a:pt x="7" y="122"/>
                    </a:lnTo>
                    <a:lnTo>
                      <a:pt x="5" y="129"/>
                    </a:lnTo>
                    <a:lnTo>
                      <a:pt x="3" y="137"/>
                    </a:lnTo>
                    <a:lnTo>
                      <a:pt x="1" y="145"/>
                    </a:lnTo>
                    <a:lnTo>
                      <a:pt x="0" y="154"/>
                    </a:lnTo>
                    <a:lnTo>
                      <a:pt x="0" y="162"/>
                    </a:lnTo>
                    <a:lnTo>
                      <a:pt x="1" y="170"/>
                    </a:lnTo>
                    <a:lnTo>
                      <a:pt x="3" y="178"/>
                    </a:lnTo>
                    <a:lnTo>
                      <a:pt x="5" y="185"/>
                    </a:lnTo>
                    <a:lnTo>
                      <a:pt x="8" y="193"/>
                    </a:lnTo>
                    <a:lnTo>
                      <a:pt x="11" y="200"/>
                    </a:lnTo>
                    <a:lnTo>
                      <a:pt x="15" y="207"/>
                    </a:lnTo>
                    <a:lnTo>
                      <a:pt x="19" y="214"/>
                    </a:lnTo>
                    <a:lnTo>
                      <a:pt x="24" y="220"/>
                    </a:lnTo>
                    <a:lnTo>
                      <a:pt x="30" y="227"/>
                    </a:lnTo>
                    <a:lnTo>
                      <a:pt x="36" y="233"/>
                    </a:lnTo>
                    <a:lnTo>
                      <a:pt x="44" y="237"/>
                    </a:lnTo>
                    <a:lnTo>
                      <a:pt x="51" y="242"/>
                    </a:lnTo>
                    <a:lnTo>
                      <a:pt x="60" y="245"/>
                    </a:lnTo>
                    <a:lnTo>
                      <a:pt x="69" y="248"/>
                    </a:lnTo>
                    <a:lnTo>
                      <a:pt x="77" y="250"/>
                    </a:lnTo>
                    <a:lnTo>
                      <a:pt x="86" y="250"/>
                    </a:lnTo>
                    <a:lnTo>
                      <a:pt x="95" y="251"/>
                    </a:lnTo>
                    <a:lnTo>
                      <a:pt x="104" y="251"/>
                    </a:lnTo>
                    <a:lnTo>
                      <a:pt x="123" y="250"/>
                    </a:lnTo>
                    <a:lnTo>
                      <a:pt x="143" y="250"/>
                    </a:lnTo>
                    <a:lnTo>
                      <a:pt x="152" y="251"/>
                    </a:lnTo>
                    <a:lnTo>
                      <a:pt x="161" y="252"/>
                    </a:lnTo>
                    <a:lnTo>
                      <a:pt x="168" y="254"/>
                    </a:lnTo>
                    <a:lnTo>
                      <a:pt x="175" y="257"/>
                    </a:lnTo>
                    <a:lnTo>
                      <a:pt x="180" y="261"/>
                    </a:lnTo>
                    <a:lnTo>
                      <a:pt x="184" y="266"/>
                    </a:lnTo>
                    <a:lnTo>
                      <a:pt x="187" y="273"/>
                    </a:lnTo>
                    <a:lnTo>
                      <a:pt x="188" y="281"/>
                    </a:lnTo>
                    <a:lnTo>
                      <a:pt x="187" y="287"/>
                    </a:lnTo>
                    <a:lnTo>
                      <a:pt x="185" y="293"/>
                    </a:lnTo>
                    <a:lnTo>
                      <a:pt x="181" y="298"/>
                    </a:lnTo>
                    <a:lnTo>
                      <a:pt x="177" y="303"/>
                    </a:lnTo>
                    <a:lnTo>
                      <a:pt x="172" y="307"/>
                    </a:lnTo>
                    <a:lnTo>
                      <a:pt x="166" y="310"/>
                    </a:lnTo>
                    <a:lnTo>
                      <a:pt x="159" y="312"/>
                    </a:lnTo>
                    <a:lnTo>
                      <a:pt x="153" y="313"/>
                    </a:lnTo>
                    <a:lnTo>
                      <a:pt x="32" y="313"/>
                    </a:lnTo>
                    <a:lnTo>
                      <a:pt x="32" y="375"/>
                    </a:lnTo>
                    <a:lnTo>
                      <a:pt x="94" y="375"/>
                    </a:lnTo>
                    <a:lnTo>
                      <a:pt x="94" y="438"/>
                    </a:lnTo>
                    <a:lnTo>
                      <a:pt x="157" y="438"/>
                    </a:lnTo>
                    <a:lnTo>
                      <a:pt x="157" y="375"/>
                    </a:lnTo>
                    <a:lnTo>
                      <a:pt x="167" y="375"/>
                    </a:lnTo>
                    <a:lnTo>
                      <a:pt x="177" y="373"/>
                    </a:lnTo>
                    <a:lnTo>
                      <a:pt x="186" y="371"/>
                    </a:lnTo>
                    <a:lnTo>
                      <a:pt x="194" y="368"/>
                    </a:lnTo>
                    <a:lnTo>
                      <a:pt x="202" y="365"/>
                    </a:lnTo>
                    <a:lnTo>
                      <a:pt x="209" y="360"/>
                    </a:lnTo>
                    <a:lnTo>
                      <a:pt x="217" y="355"/>
                    </a:lnTo>
                    <a:lnTo>
                      <a:pt x="223" y="349"/>
                    </a:lnTo>
                    <a:lnTo>
                      <a:pt x="228" y="344"/>
                    </a:lnTo>
                    <a:lnTo>
                      <a:pt x="233" y="337"/>
                    </a:lnTo>
                    <a:lnTo>
                      <a:pt x="238" y="331"/>
                    </a:lnTo>
                    <a:lnTo>
                      <a:pt x="241" y="324"/>
                    </a:lnTo>
                    <a:lnTo>
                      <a:pt x="244" y="316"/>
                    </a:lnTo>
                    <a:lnTo>
                      <a:pt x="247" y="309"/>
                    </a:lnTo>
                    <a:lnTo>
                      <a:pt x="248" y="301"/>
                    </a:lnTo>
                    <a:lnTo>
                      <a:pt x="250" y="293"/>
                    </a:lnTo>
                    <a:lnTo>
                      <a:pt x="250" y="284"/>
                    </a:lnTo>
                    <a:lnTo>
                      <a:pt x="250" y="276"/>
                    </a:lnTo>
                    <a:lnTo>
                      <a:pt x="250" y="268"/>
                    </a:lnTo>
                    <a:lnTo>
                      <a:pt x="248" y="260"/>
                    </a:lnTo>
                    <a:lnTo>
                      <a:pt x="246" y="253"/>
                    </a:lnTo>
                    <a:lnTo>
                      <a:pt x="244" y="245"/>
                    </a:lnTo>
                    <a:lnTo>
                      <a:pt x="241" y="238"/>
                    </a:lnTo>
                    <a:lnTo>
                      <a:pt x="237" y="231"/>
                    </a:lnTo>
                    <a:lnTo>
                      <a:pt x="232" y="224"/>
                    </a:lnTo>
                    <a:lnTo>
                      <a:pt x="227" y="217"/>
                    </a:lnTo>
                    <a:lnTo>
                      <a:pt x="221" y="211"/>
                    </a:lnTo>
                    <a:lnTo>
                      <a:pt x="215" y="205"/>
                    </a:lnTo>
                    <a:lnTo>
                      <a:pt x="207" y="201"/>
                    </a:lnTo>
                    <a:lnTo>
                      <a:pt x="199" y="196"/>
                    </a:lnTo>
                    <a:lnTo>
                      <a:pt x="191" y="193"/>
                    </a:lnTo>
                    <a:lnTo>
                      <a:pt x="182" y="190"/>
                    </a:lnTo>
                    <a:lnTo>
                      <a:pt x="174" y="188"/>
                    </a:lnTo>
                    <a:lnTo>
                      <a:pt x="166" y="188"/>
                    </a:lnTo>
                    <a:lnTo>
                      <a:pt x="157" y="187"/>
                    </a:lnTo>
                    <a:lnTo>
                      <a:pt x="147" y="187"/>
                    </a:lnTo>
                    <a:lnTo>
                      <a:pt x="127" y="188"/>
                    </a:lnTo>
                    <a:lnTo>
                      <a:pt x="108" y="188"/>
                    </a:lnTo>
                    <a:lnTo>
                      <a:pt x="99" y="187"/>
                    </a:lnTo>
                    <a:lnTo>
                      <a:pt x="91" y="186"/>
                    </a:lnTo>
                    <a:lnTo>
                      <a:pt x="83" y="184"/>
                    </a:lnTo>
                    <a:lnTo>
                      <a:pt x="77" y="181"/>
                    </a:lnTo>
                    <a:lnTo>
                      <a:pt x="70" y="177"/>
                    </a:lnTo>
                    <a:lnTo>
                      <a:pt x="66" y="172"/>
                    </a:lnTo>
                    <a:lnTo>
                      <a:pt x="64" y="165"/>
                    </a:lnTo>
                    <a:lnTo>
                      <a:pt x="63" y="157"/>
                    </a:lnTo>
                    <a:lnTo>
                      <a:pt x="63" y="150"/>
                    </a:lnTo>
                    <a:lnTo>
                      <a:pt x="66" y="145"/>
                    </a:lnTo>
                    <a:lnTo>
                      <a:pt x="69" y="140"/>
                    </a:lnTo>
                    <a:lnTo>
                      <a:pt x="75" y="135"/>
                    </a:lnTo>
                    <a:lnTo>
                      <a:pt x="80" y="131"/>
                    </a:lnTo>
                    <a:lnTo>
                      <a:pt x="86" y="128"/>
                    </a:lnTo>
                    <a:lnTo>
                      <a:pt x="92" y="126"/>
                    </a:lnTo>
                    <a:lnTo>
                      <a:pt x="98" y="125"/>
                    </a:lnTo>
                    <a:lnTo>
                      <a:pt x="219" y="125"/>
                    </a:lnTo>
                    <a:lnTo>
                      <a:pt x="219" y="63"/>
                    </a:lnTo>
                    <a:lnTo>
                      <a:pt x="157" y="63"/>
                    </a:lnTo>
                    <a:lnTo>
                      <a:pt x="157" y="0"/>
                    </a:lnTo>
                    <a:lnTo>
                      <a:pt x="94" y="0"/>
                    </a:lnTo>
                    <a:lnTo>
                      <a:pt x="94" y="6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82" name="Rectangle 22"/>
              <p:cNvSpPr>
                <a:spLocks noChangeArrowheads="1"/>
              </p:cNvSpPr>
              <p:nvPr/>
            </p:nvSpPr>
            <p:spPr bwMode="auto">
              <a:xfrm>
                <a:off x="1041400" y="3636963"/>
                <a:ext cx="17462" cy="1587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83" name="Rectangle 23"/>
              <p:cNvSpPr>
                <a:spLocks noChangeArrowheads="1"/>
              </p:cNvSpPr>
              <p:nvPr/>
            </p:nvSpPr>
            <p:spPr bwMode="auto">
              <a:xfrm>
                <a:off x="1108075" y="3636963"/>
                <a:ext cx="15875" cy="1587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84" name="Rectangle 24"/>
              <p:cNvSpPr>
                <a:spLocks noChangeArrowheads="1"/>
              </p:cNvSpPr>
              <p:nvPr/>
            </p:nvSpPr>
            <p:spPr bwMode="auto">
              <a:xfrm>
                <a:off x="1041400" y="3670300"/>
                <a:ext cx="17462" cy="1587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85" name="Rectangle 25"/>
              <p:cNvSpPr>
                <a:spLocks noChangeArrowheads="1"/>
              </p:cNvSpPr>
              <p:nvPr/>
            </p:nvSpPr>
            <p:spPr bwMode="auto">
              <a:xfrm>
                <a:off x="1108075" y="3670300"/>
                <a:ext cx="15875" cy="1587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86" name="Rectangle 26"/>
              <p:cNvSpPr>
                <a:spLocks noChangeArrowheads="1"/>
              </p:cNvSpPr>
              <p:nvPr/>
            </p:nvSpPr>
            <p:spPr bwMode="auto">
              <a:xfrm>
                <a:off x="1041400" y="3703638"/>
                <a:ext cx="17462" cy="1587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87" name="Rectangle 27"/>
              <p:cNvSpPr>
                <a:spLocks noChangeArrowheads="1"/>
              </p:cNvSpPr>
              <p:nvPr/>
            </p:nvSpPr>
            <p:spPr bwMode="auto">
              <a:xfrm>
                <a:off x="1108075" y="3703638"/>
                <a:ext cx="15875" cy="1587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</p:grpSp>
        <p:sp>
          <p:nvSpPr>
            <p:cNvPr id="309" name="Rectangle 308">
              <a:extLst>
                <a:ext uri="{FF2B5EF4-FFF2-40B4-BE49-F238E27FC236}">
                  <a16:creationId xmlns:a16="http://schemas.microsoft.com/office/drawing/2014/main" id="{E7312773-21FF-94F5-D08C-59F1D7C0E460}"/>
                </a:ext>
              </a:extLst>
            </p:cNvPr>
            <p:cNvSpPr/>
            <p:nvPr/>
          </p:nvSpPr>
          <p:spPr>
            <a:xfrm>
              <a:off x="3305219" y="7026926"/>
              <a:ext cx="1088586" cy="2756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63450">
                <a:lnSpc>
                  <a:spcPct val="107000"/>
                </a:lnSpc>
              </a:pPr>
              <a:r>
                <a:rPr lang="en-IN" sz="1200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Healthcare</a:t>
              </a:r>
            </a:p>
          </p:txBody>
        </p:sp>
        <p:sp>
          <p:nvSpPr>
            <p:cNvPr id="311" name="Rectangle 310">
              <a:extLst>
                <a:ext uri="{FF2B5EF4-FFF2-40B4-BE49-F238E27FC236}">
                  <a16:creationId xmlns:a16="http://schemas.microsoft.com/office/drawing/2014/main" id="{DC44DCA3-ABCE-4DAC-2B98-3D4C86BBC0B8}"/>
                </a:ext>
              </a:extLst>
            </p:cNvPr>
            <p:cNvSpPr/>
            <p:nvPr/>
          </p:nvSpPr>
          <p:spPr>
            <a:xfrm>
              <a:off x="5225906" y="7002526"/>
              <a:ext cx="1783286" cy="2756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63450">
                <a:lnSpc>
                  <a:spcPct val="107000"/>
                </a:lnSpc>
              </a:pPr>
              <a:r>
                <a:rPr lang="en-IN" sz="1200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Accounting/Finance</a:t>
              </a:r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4858160" y="6437130"/>
              <a:ext cx="304530" cy="330884"/>
              <a:chOff x="4292601" y="5786437"/>
              <a:chExt cx="330200" cy="358776"/>
            </a:xfrm>
            <a:solidFill>
              <a:schemeClr val="tx1"/>
            </a:solidFill>
          </p:grpSpPr>
          <p:sp>
            <p:nvSpPr>
              <p:cNvPr id="19" name="Freeform 5"/>
              <p:cNvSpPr>
                <a:spLocks noEditPoints="1"/>
              </p:cNvSpPr>
              <p:nvPr/>
            </p:nvSpPr>
            <p:spPr bwMode="auto">
              <a:xfrm>
                <a:off x="4381501" y="5865813"/>
                <a:ext cx="150813" cy="111125"/>
              </a:xfrm>
              <a:custGeom>
                <a:avLst/>
                <a:gdLst>
                  <a:gd name="T0" fmla="*/ 527 w 1068"/>
                  <a:gd name="T1" fmla="*/ 784 h 786"/>
                  <a:gd name="T2" fmla="*/ 784 w 1068"/>
                  <a:gd name="T3" fmla="*/ 784 h 786"/>
                  <a:gd name="T4" fmla="*/ 1011 w 1068"/>
                  <a:gd name="T5" fmla="*/ 785 h 786"/>
                  <a:gd name="T6" fmla="*/ 1024 w 1068"/>
                  <a:gd name="T7" fmla="*/ 780 h 786"/>
                  <a:gd name="T8" fmla="*/ 1054 w 1068"/>
                  <a:gd name="T9" fmla="*/ 645 h 786"/>
                  <a:gd name="T10" fmla="*/ 1054 w 1068"/>
                  <a:gd name="T11" fmla="*/ 482 h 786"/>
                  <a:gd name="T12" fmla="*/ 1014 w 1068"/>
                  <a:gd name="T13" fmla="*/ 190 h 786"/>
                  <a:gd name="T14" fmla="*/ 502 w 1068"/>
                  <a:gd name="T15" fmla="*/ 40 h 786"/>
                  <a:gd name="T16" fmla="*/ 200 w 1068"/>
                  <a:gd name="T17" fmla="*/ 65 h 786"/>
                  <a:gd name="T18" fmla="*/ 39 w 1068"/>
                  <a:gd name="T19" fmla="*/ 235 h 786"/>
                  <a:gd name="T20" fmla="*/ 20 w 1068"/>
                  <a:gd name="T21" fmla="*/ 544 h 786"/>
                  <a:gd name="T22" fmla="*/ 105 w 1068"/>
                  <a:gd name="T23" fmla="*/ 784 h 786"/>
                  <a:gd name="T24" fmla="*/ 527 w 1068"/>
                  <a:gd name="T25" fmla="*/ 784 h 786"/>
                  <a:gd name="T26" fmla="*/ 103 w 1068"/>
                  <a:gd name="T27" fmla="*/ 701 h 786"/>
                  <a:gd name="T28" fmla="*/ 221 w 1068"/>
                  <a:gd name="T29" fmla="*/ 702 h 786"/>
                  <a:gd name="T30" fmla="*/ 221 w 1068"/>
                  <a:gd name="T31" fmla="*/ 419 h 786"/>
                  <a:gd name="T32" fmla="*/ 262 w 1068"/>
                  <a:gd name="T33" fmla="*/ 363 h 786"/>
                  <a:gd name="T34" fmla="*/ 303 w 1068"/>
                  <a:gd name="T35" fmla="*/ 509 h 786"/>
                  <a:gd name="T36" fmla="*/ 303 w 1068"/>
                  <a:gd name="T37" fmla="*/ 702 h 786"/>
                  <a:gd name="T38" fmla="*/ 772 w 1068"/>
                  <a:gd name="T39" fmla="*/ 703 h 786"/>
                  <a:gd name="T40" fmla="*/ 771 w 1068"/>
                  <a:gd name="T41" fmla="*/ 419 h 786"/>
                  <a:gd name="T42" fmla="*/ 812 w 1068"/>
                  <a:gd name="T43" fmla="*/ 363 h 786"/>
                  <a:gd name="T44" fmla="*/ 854 w 1068"/>
                  <a:gd name="T45" fmla="*/ 509 h 786"/>
                  <a:gd name="T46" fmla="*/ 854 w 1068"/>
                  <a:gd name="T47" fmla="*/ 702 h 786"/>
                  <a:gd name="T48" fmla="*/ 972 w 1068"/>
                  <a:gd name="T49" fmla="*/ 702 h 786"/>
                  <a:gd name="T50" fmla="*/ 972 w 1068"/>
                  <a:gd name="T51" fmla="*/ 450 h 786"/>
                  <a:gd name="T52" fmla="*/ 941 w 1068"/>
                  <a:gd name="T53" fmla="*/ 228 h 786"/>
                  <a:gd name="T54" fmla="*/ 537 w 1068"/>
                  <a:gd name="T55" fmla="*/ 122 h 786"/>
                  <a:gd name="T56" fmla="*/ 135 w 1068"/>
                  <a:gd name="T57" fmla="*/ 225 h 786"/>
                  <a:gd name="T58" fmla="*/ 103 w 1068"/>
                  <a:gd name="T59" fmla="*/ 447 h 786"/>
                  <a:gd name="T60" fmla="*/ 103 w 1068"/>
                  <a:gd name="T61" fmla="*/ 701 h 7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068" h="786">
                    <a:moveTo>
                      <a:pt x="527" y="784"/>
                    </a:moveTo>
                    <a:lnTo>
                      <a:pt x="784" y="784"/>
                    </a:lnTo>
                    <a:lnTo>
                      <a:pt x="1011" y="785"/>
                    </a:lnTo>
                    <a:cubicBezTo>
                      <a:pt x="1025" y="783"/>
                      <a:pt x="1017" y="786"/>
                      <a:pt x="1024" y="780"/>
                    </a:cubicBezTo>
                    <a:cubicBezTo>
                      <a:pt x="1068" y="778"/>
                      <a:pt x="1054" y="686"/>
                      <a:pt x="1054" y="645"/>
                    </a:cubicBezTo>
                    <a:cubicBezTo>
                      <a:pt x="1054" y="591"/>
                      <a:pt x="1054" y="536"/>
                      <a:pt x="1054" y="482"/>
                    </a:cubicBezTo>
                    <a:cubicBezTo>
                      <a:pt x="1054" y="370"/>
                      <a:pt x="1065" y="278"/>
                      <a:pt x="1014" y="190"/>
                    </a:cubicBezTo>
                    <a:cubicBezTo>
                      <a:pt x="904" y="0"/>
                      <a:pt x="705" y="40"/>
                      <a:pt x="502" y="40"/>
                    </a:cubicBezTo>
                    <a:cubicBezTo>
                      <a:pt x="406" y="40"/>
                      <a:pt x="281" y="29"/>
                      <a:pt x="200" y="65"/>
                    </a:cubicBezTo>
                    <a:cubicBezTo>
                      <a:pt x="125" y="98"/>
                      <a:pt x="71" y="155"/>
                      <a:pt x="39" y="235"/>
                    </a:cubicBezTo>
                    <a:cubicBezTo>
                      <a:pt x="10" y="309"/>
                      <a:pt x="20" y="455"/>
                      <a:pt x="20" y="544"/>
                    </a:cubicBezTo>
                    <a:cubicBezTo>
                      <a:pt x="20" y="777"/>
                      <a:pt x="0" y="786"/>
                      <a:pt x="105" y="784"/>
                    </a:cubicBezTo>
                    <a:lnTo>
                      <a:pt x="527" y="784"/>
                    </a:lnTo>
                    <a:close/>
                    <a:moveTo>
                      <a:pt x="103" y="701"/>
                    </a:moveTo>
                    <a:lnTo>
                      <a:pt x="221" y="702"/>
                    </a:lnTo>
                    <a:lnTo>
                      <a:pt x="221" y="419"/>
                    </a:lnTo>
                    <a:cubicBezTo>
                      <a:pt x="221" y="387"/>
                      <a:pt x="229" y="363"/>
                      <a:pt x="262" y="363"/>
                    </a:cubicBezTo>
                    <a:cubicBezTo>
                      <a:pt x="317" y="364"/>
                      <a:pt x="303" y="439"/>
                      <a:pt x="303" y="509"/>
                    </a:cubicBezTo>
                    <a:cubicBezTo>
                      <a:pt x="303" y="574"/>
                      <a:pt x="303" y="638"/>
                      <a:pt x="303" y="702"/>
                    </a:cubicBezTo>
                    <a:lnTo>
                      <a:pt x="772" y="703"/>
                    </a:lnTo>
                    <a:lnTo>
                      <a:pt x="771" y="419"/>
                    </a:lnTo>
                    <a:cubicBezTo>
                      <a:pt x="771" y="387"/>
                      <a:pt x="780" y="363"/>
                      <a:pt x="812" y="363"/>
                    </a:cubicBezTo>
                    <a:cubicBezTo>
                      <a:pt x="868" y="363"/>
                      <a:pt x="854" y="439"/>
                      <a:pt x="854" y="509"/>
                    </a:cubicBezTo>
                    <a:cubicBezTo>
                      <a:pt x="854" y="574"/>
                      <a:pt x="854" y="638"/>
                      <a:pt x="854" y="702"/>
                    </a:cubicBezTo>
                    <a:lnTo>
                      <a:pt x="972" y="702"/>
                    </a:lnTo>
                    <a:cubicBezTo>
                      <a:pt x="972" y="617"/>
                      <a:pt x="972" y="534"/>
                      <a:pt x="972" y="450"/>
                    </a:cubicBezTo>
                    <a:cubicBezTo>
                      <a:pt x="972" y="366"/>
                      <a:pt x="981" y="294"/>
                      <a:pt x="941" y="228"/>
                    </a:cubicBezTo>
                    <a:cubicBezTo>
                      <a:pt x="860" y="94"/>
                      <a:pt x="721" y="122"/>
                      <a:pt x="537" y="122"/>
                    </a:cubicBezTo>
                    <a:cubicBezTo>
                      <a:pt x="355" y="122"/>
                      <a:pt x="217" y="94"/>
                      <a:pt x="135" y="225"/>
                    </a:cubicBezTo>
                    <a:cubicBezTo>
                      <a:pt x="93" y="292"/>
                      <a:pt x="103" y="362"/>
                      <a:pt x="103" y="447"/>
                    </a:cubicBezTo>
                    <a:cubicBezTo>
                      <a:pt x="103" y="532"/>
                      <a:pt x="103" y="616"/>
                      <a:pt x="103" y="70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Freeform 6"/>
              <p:cNvSpPr>
                <a:spLocks noEditPoints="1"/>
              </p:cNvSpPr>
              <p:nvPr/>
            </p:nvSpPr>
            <p:spPr bwMode="auto">
              <a:xfrm>
                <a:off x="4319588" y="6000750"/>
                <a:ext cx="277813" cy="144463"/>
              </a:xfrm>
              <a:custGeom>
                <a:avLst/>
                <a:gdLst>
                  <a:gd name="T0" fmla="*/ 932 w 1963"/>
                  <a:gd name="T1" fmla="*/ 367 h 1030"/>
                  <a:gd name="T2" fmla="*/ 932 w 1963"/>
                  <a:gd name="T3" fmla="*/ 470 h 1030"/>
                  <a:gd name="T4" fmla="*/ 705 w 1963"/>
                  <a:gd name="T5" fmla="*/ 696 h 1030"/>
                  <a:gd name="T6" fmla="*/ 82 w 1963"/>
                  <a:gd name="T7" fmla="*/ 696 h 1030"/>
                  <a:gd name="T8" fmla="*/ 82 w 1963"/>
                  <a:gd name="T9" fmla="*/ 382 h 1030"/>
                  <a:gd name="T10" fmla="*/ 64 w 1963"/>
                  <a:gd name="T11" fmla="*/ 292 h 1030"/>
                  <a:gd name="T12" fmla="*/ 1 w 1963"/>
                  <a:gd name="T13" fmla="*/ 318 h 1030"/>
                  <a:gd name="T14" fmla="*/ 0 w 1963"/>
                  <a:gd name="T15" fmla="*/ 740 h 1030"/>
                  <a:gd name="T16" fmla="*/ 68 w 1963"/>
                  <a:gd name="T17" fmla="*/ 779 h 1030"/>
                  <a:gd name="T18" fmla="*/ 705 w 1963"/>
                  <a:gd name="T19" fmla="*/ 779 h 1030"/>
                  <a:gd name="T20" fmla="*/ 706 w 1963"/>
                  <a:gd name="T21" fmla="*/ 901 h 1030"/>
                  <a:gd name="T22" fmla="*/ 973 w 1963"/>
                  <a:gd name="T23" fmla="*/ 1005 h 1030"/>
                  <a:gd name="T24" fmla="*/ 1241 w 1963"/>
                  <a:gd name="T25" fmla="*/ 904 h 1030"/>
                  <a:gd name="T26" fmla="*/ 1241 w 1963"/>
                  <a:gd name="T27" fmla="*/ 779 h 1030"/>
                  <a:gd name="T28" fmla="*/ 1875 w 1963"/>
                  <a:gd name="T29" fmla="*/ 779 h 1030"/>
                  <a:gd name="T30" fmla="*/ 1946 w 1963"/>
                  <a:gd name="T31" fmla="*/ 640 h 1030"/>
                  <a:gd name="T32" fmla="*/ 1946 w 1963"/>
                  <a:gd name="T33" fmla="*/ 324 h 1030"/>
                  <a:gd name="T34" fmla="*/ 1884 w 1963"/>
                  <a:gd name="T35" fmla="*/ 290 h 1030"/>
                  <a:gd name="T36" fmla="*/ 1864 w 1963"/>
                  <a:gd name="T37" fmla="*/ 375 h 1030"/>
                  <a:gd name="T38" fmla="*/ 1864 w 1963"/>
                  <a:gd name="T39" fmla="*/ 696 h 1030"/>
                  <a:gd name="T40" fmla="*/ 1241 w 1963"/>
                  <a:gd name="T41" fmla="*/ 696 h 1030"/>
                  <a:gd name="T42" fmla="*/ 1014 w 1963"/>
                  <a:gd name="T43" fmla="*/ 470 h 1030"/>
                  <a:gd name="T44" fmla="*/ 1014 w 1963"/>
                  <a:gd name="T45" fmla="*/ 367 h 1030"/>
                  <a:gd name="T46" fmla="*/ 1624 w 1963"/>
                  <a:gd name="T47" fmla="*/ 367 h 1030"/>
                  <a:gd name="T48" fmla="*/ 1698 w 1963"/>
                  <a:gd name="T49" fmla="*/ 177 h 1030"/>
                  <a:gd name="T50" fmla="*/ 1681 w 1963"/>
                  <a:gd name="T51" fmla="*/ 15 h 1030"/>
                  <a:gd name="T52" fmla="*/ 1623 w 1963"/>
                  <a:gd name="T53" fmla="*/ 26 h 1030"/>
                  <a:gd name="T54" fmla="*/ 1616 w 1963"/>
                  <a:gd name="T55" fmla="*/ 284 h 1030"/>
                  <a:gd name="T56" fmla="*/ 331 w 1963"/>
                  <a:gd name="T57" fmla="*/ 285 h 1030"/>
                  <a:gd name="T58" fmla="*/ 330 w 1963"/>
                  <a:gd name="T59" fmla="*/ 111 h 1030"/>
                  <a:gd name="T60" fmla="*/ 325 w 1963"/>
                  <a:gd name="T61" fmla="*/ 28 h 1030"/>
                  <a:gd name="T62" fmla="*/ 267 w 1963"/>
                  <a:gd name="T63" fmla="*/ 13 h 1030"/>
                  <a:gd name="T64" fmla="*/ 248 w 1963"/>
                  <a:gd name="T65" fmla="*/ 83 h 1030"/>
                  <a:gd name="T66" fmla="*/ 252 w 1963"/>
                  <a:gd name="T67" fmla="*/ 344 h 1030"/>
                  <a:gd name="T68" fmla="*/ 315 w 1963"/>
                  <a:gd name="T69" fmla="*/ 367 h 1030"/>
                  <a:gd name="T70" fmla="*/ 932 w 1963"/>
                  <a:gd name="T71" fmla="*/ 367 h 1030"/>
                  <a:gd name="T72" fmla="*/ 788 w 1963"/>
                  <a:gd name="T73" fmla="*/ 923 h 1030"/>
                  <a:gd name="T74" fmla="*/ 1159 w 1963"/>
                  <a:gd name="T75" fmla="*/ 923 h 1030"/>
                  <a:gd name="T76" fmla="*/ 1159 w 1963"/>
                  <a:gd name="T77" fmla="*/ 552 h 1030"/>
                  <a:gd name="T78" fmla="*/ 788 w 1963"/>
                  <a:gd name="T79" fmla="*/ 552 h 1030"/>
                  <a:gd name="T80" fmla="*/ 788 w 1963"/>
                  <a:gd name="T81" fmla="*/ 923 h 10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963" h="1030">
                    <a:moveTo>
                      <a:pt x="932" y="367"/>
                    </a:moveTo>
                    <a:lnTo>
                      <a:pt x="932" y="470"/>
                    </a:lnTo>
                    <a:cubicBezTo>
                      <a:pt x="660" y="475"/>
                      <a:pt x="709" y="422"/>
                      <a:pt x="705" y="696"/>
                    </a:cubicBezTo>
                    <a:lnTo>
                      <a:pt x="82" y="696"/>
                    </a:lnTo>
                    <a:lnTo>
                      <a:pt x="82" y="382"/>
                    </a:lnTo>
                    <a:cubicBezTo>
                      <a:pt x="82" y="348"/>
                      <a:pt x="88" y="306"/>
                      <a:pt x="64" y="292"/>
                    </a:cubicBezTo>
                    <a:cubicBezTo>
                      <a:pt x="37" y="275"/>
                      <a:pt x="6" y="291"/>
                      <a:pt x="1" y="318"/>
                    </a:cubicBezTo>
                    <a:lnTo>
                      <a:pt x="0" y="740"/>
                    </a:lnTo>
                    <a:cubicBezTo>
                      <a:pt x="4" y="776"/>
                      <a:pt x="32" y="779"/>
                      <a:pt x="68" y="779"/>
                    </a:cubicBezTo>
                    <a:lnTo>
                      <a:pt x="705" y="779"/>
                    </a:lnTo>
                    <a:cubicBezTo>
                      <a:pt x="706" y="819"/>
                      <a:pt x="706" y="860"/>
                      <a:pt x="706" y="901"/>
                    </a:cubicBezTo>
                    <a:cubicBezTo>
                      <a:pt x="706" y="1030"/>
                      <a:pt x="687" y="1005"/>
                      <a:pt x="973" y="1005"/>
                    </a:cubicBezTo>
                    <a:cubicBezTo>
                      <a:pt x="1258" y="1005"/>
                      <a:pt x="1241" y="1029"/>
                      <a:pt x="1241" y="904"/>
                    </a:cubicBezTo>
                    <a:cubicBezTo>
                      <a:pt x="1241" y="863"/>
                      <a:pt x="1240" y="820"/>
                      <a:pt x="1241" y="779"/>
                    </a:cubicBezTo>
                    <a:lnTo>
                      <a:pt x="1875" y="779"/>
                    </a:lnTo>
                    <a:cubicBezTo>
                      <a:pt x="1963" y="779"/>
                      <a:pt x="1946" y="754"/>
                      <a:pt x="1946" y="640"/>
                    </a:cubicBezTo>
                    <a:lnTo>
                      <a:pt x="1946" y="324"/>
                    </a:lnTo>
                    <a:cubicBezTo>
                      <a:pt x="1944" y="295"/>
                      <a:pt x="1915" y="274"/>
                      <a:pt x="1884" y="290"/>
                    </a:cubicBezTo>
                    <a:cubicBezTo>
                      <a:pt x="1858" y="304"/>
                      <a:pt x="1864" y="340"/>
                      <a:pt x="1864" y="375"/>
                    </a:cubicBezTo>
                    <a:lnTo>
                      <a:pt x="1864" y="696"/>
                    </a:lnTo>
                    <a:lnTo>
                      <a:pt x="1241" y="696"/>
                    </a:lnTo>
                    <a:cubicBezTo>
                      <a:pt x="1237" y="422"/>
                      <a:pt x="1286" y="475"/>
                      <a:pt x="1014" y="470"/>
                    </a:cubicBezTo>
                    <a:lnTo>
                      <a:pt x="1014" y="367"/>
                    </a:lnTo>
                    <a:lnTo>
                      <a:pt x="1624" y="367"/>
                    </a:lnTo>
                    <a:cubicBezTo>
                      <a:pt x="1716" y="367"/>
                      <a:pt x="1698" y="354"/>
                      <a:pt x="1698" y="177"/>
                    </a:cubicBezTo>
                    <a:cubicBezTo>
                      <a:pt x="1698" y="135"/>
                      <a:pt x="1709" y="36"/>
                      <a:pt x="1681" y="15"/>
                    </a:cubicBezTo>
                    <a:cubicBezTo>
                      <a:pt x="1663" y="1"/>
                      <a:pt x="1634" y="8"/>
                      <a:pt x="1623" y="26"/>
                    </a:cubicBezTo>
                    <a:cubicBezTo>
                      <a:pt x="1609" y="46"/>
                      <a:pt x="1616" y="252"/>
                      <a:pt x="1616" y="284"/>
                    </a:cubicBezTo>
                    <a:lnTo>
                      <a:pt x="331" y="285"/>
                    </a:lnTo>
                    <a:cubicBezTo>
                      <a:pt x="331" y="226"/>
                      <a:pt x="330" y="168"/>
                      <a:pt x="330" y="111"/>
                    </a:cubicBezTo>
                    <a:cubicBezTo>
                      <a:pt x="330" y="90"/>
                      <a:pt x="333" y="43"/>
                      <a:pt x="325" y="28"/>
                    </a:cubicBezTo>
                    <a:cubicBezTo>
                      <a:pt x="315" y="10"/>
                      <a:pt x="288" y="0"/>
                      <a:pt x="267" y="13"/>
                    </a:cubicBezTo>
                    <a:cubicBezTo>
                      <a:pt x="245" y="27"/>
                      <a:pt x="248" y="54"/>
                      <a:pt x="248" y="83"/>
                    </a:cubicBezTo>
                    <a:cubicBezTo>
                      <a:pt x="248" y="130"/>
                      <a:pt x="244" y="325"/>
                      <a:pt x="252" y="344"/>
                    </a:cubicBezTo>
                    <a:cubicBezTo>
                      <a:pt x="262" y="367"/>
                      <a:pt x="284" y="367"/>
                      <a:pt x="315" y="367"/>
                    </a:cubicBezTo>
                    <a:lnTo>
                      <a:pt x="932" y="367"/>
                    </a:lnTo>
                    <a:close/>
                    <a:moveTo>
                      <a:pt x="788" y="923"/>
                    </a:moveTo>
                    <a:lnTo>
                      <a:pt x="1159" y="923"/>
                    </a:lnTo>
                    <a:lnTo>
                      <a:pt x="1159" y="552"/>
                    </a:lnTo>
                    <a:lnTo>
                      <a:pt x="788" y="552"/>
                    </a:lnTo>
                    <a:lnTo>
                      <a:pt x="788" y="9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Freeform 7"/>
              <p:cNvSpPr>
                <a:spLocks noEditPoints="1"/>
              </p:cNvSpPr>
              <p:nvPr/>
            </p:nvSpPr>
            <p:spPr bwMode="auto">
              <a:xfrm>
                <a:off x="4419601" y="5786437"/>
                <a:ext cx="76200" cy="76200"/>
              </a:xfrm>
              <a:custGeom>
                <a:avLst/>
                <a:gdLst>
                  <a:gd name="T0" fmla="*/ 246 w 548"/>
                  <a:gd name="T1" fmla="*/ 16 h 546"/>
                  <a:gd name="T2" fmla="*/ 17 w 548"/>
                  <a:gd name="T3" fmla="*/ 302 h 546"/>
                  <a:gd name="T4" fmla="*/ 302 w 548"/>
                  <a:gd name="T5" fmla="*/ 530 h 546"/>
                  <a:gd name="T6" fmla="*/ 531 w 548"/>
                  <a:gd name="T7" fmla="*/ 243 h 546"/>
                  <a:gd name="T8" fmla="*/ 246 w 548"/>
                  <a:gd name="T9" fmla="*/ 16 h 546"/>
                  <a:gd name="T10" fmla="*/ 238 w 548"/>
                  <a:gd name="T11" fmla="*/ 100 h 546"/>
                  <a:gd name="T12" fmla="*/ 313 w 548"/>
                  <a:gd name="T13" fmla="*/ 445 h 546"/>
                  <a:gd name="T14" fmla="*/ 448 w 548"/>
                  <a:gd name="T15" fmla="*/ 237 h 546"/>
                  <a:gd name="T16" fmla="*/ 238 w 548"/>
                  <a:gd name="T17" fmla="*/ 100 h 5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48" h="546">
                    <a:moveTo>
                      <a:pt x="246" y="16"/>
                    </a:moveTo>
                    <a:cubicBezTo>
                      <a:pt x="113" y="30"/>
                      <a:pt x="0" y="148"/>
                      <a:pt x="17" y="302"/>
                    </a:cubicBezTo>
                    <a:cubicBezTo>
                      <a:pt x="31" y="435"/>
                      <a:pt x="151" y="546"/>
                      <a:pt x="302" y="530"/>
                    </a:cubicBezTo>
                    <a:cubicBezTo>
                      <a:pt x="435" y="517"/>
                      <a:pt x="548" y="395"/>
                      <a:pt x="531" y="243"/>
                    </a:cubicBezTo>
                    <a:cubicBezTo>
                      <a:pt x="517" y="110"/>
                      <a:pt x="396" y="0"/>
                      <a:pt x="246" y="16"/>
                    </a:cubicBezTo>
                    <a:close/>
                    <a:moveTo>
                      <a:pt x="238" y="100"/>
                    </a:moveTo>
                    <a:cubicBezTo>
                      <a:pt x="1" y="157"/>
                      <a:pt x="91" y="496"/>
                      <a:pt x="313" y="445"/>
                    </a:cubicBezTo>
                    <a:cubicBezTo>
                      <a:pt x="395" y="426"/>
                      <a:pt x="470" y="344"/>
                      <a:pt x="448" y="237"/>
                    </a:cubicBezTo>
                    <a:cubicBezTo>
                      <a:pt x="430" y="153"/>
                      <a:pt x="343" y="75"/>
                      <a:pt x="238" y="10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Freeform 8"/>
              <p:cNvSpPr>
                <a:spLocks noEditPoints="1"/>
              </p:cNvSpPr>
              <p:nvPr/>
            </p:nvSpPr>
            <p:spPr bwMode="auto">
              <a:xfrm>
                <a:off x="4324351" y="5802313"/>
                <a:ext cx="73025" cy="73025"/>
              </a:xfrm>
              <a:custGeom>
                <a:avLst/>
                <a:gdLst>
                  <a:gd name="T0" fmla="*/ 222 w 509"/>
                  <a:gd name="T1" fmla="*/ 22 h 512"/>
                  <a:gd name="T2" fmla="*/ 18 w 509"/>
                  <a:gd name="T3" fmla="*/ 291 h 512"/>
                  <a:gd name="T4" fmla="*/ 287 w 509"/>
                  <a:gd name="T5" fmla="*/ 492 h 512"/>
                  <a:gd name="T6" fmla="*/ 488 w 509"/>
                  <a:gd name="T7" fmla="*/ 223 h 512"/>
                  <a:gd name="T8" fmla="*/ 222 w 509"/>
                  <a:gd name="T9" fmla="*/ 22 h 512"/>
                  <a:gd name="T10" fmla="*/ 224 w 509"/>
                  <a:gd name="T11" fmla="*/ 105 h 512"/>
                  <a:gd name="T12" fmla="*/ 101 w 509"/>
                  <a:gd name="T13" fmla="*/ 288 h 512"/>
                  <a:gd name="T14" fmla="*/ 284 w 509"/>
                  <a:gd name="T15" fmla="*/ 410 h 512"/>
                  <a:gd name="T16" fmla="*/ 406 w 509"/>
                  <a:gd name="T17" fmla="*/ 226 h 512"/>
                  <a:gd name="T18" fmla="*/ 224 w 509"/>
                  <a:gd name="T19" fmla="*/ 105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09" h="512">
                    <a:moveTo>
                      <a:pt x="222" y="22"/>
                    </a:moveTo>
                    <a:cubicBezTo>
                      <a:pt x="85" y="44"/>
                      <a:pt x="0" y="163"/>
                      <a:pt x="18" y="291"/>
                    </a:cubicBezTo>
                    <a:cubicBezTo>
                      <a:pt x="35" y="410"/>
                      <a:pt x="145" y="512"/>
                      <a:pt x="287" y="492"/>
                    </a:cubicBezTo>
                    <a:cubicBezTo>
                      <a:pt x="405" y="476"/>
                      <a:pt x="509" y="365"/>
                      <a:pt x="488" y="223"/>
                    </a:cubicBezTo>
                    <a:cubicBezTo>
                      <a:pt x="471" y="106"/>
                      <a:pt x="360" y="0"/>
                      <a:pt x="222" y="22"/>
                    </a:cubicBezTo>
                    <a:close/>
                    <a:moveTo>
                      <a:pt x="224" y="105"/>
                    </a:moveTo>
                    <a:cubicBezTo>
                      <a:pt x="148" y="119"/>
                      <a:pt x="82" y="194"/>
                      <a:pt x="101" y="288"/>
                    </a:cubicBezTo>
                    <a:cubicBezTo>
                      <a:pt x="115" y="363"/>
                      <a:pt x="191" y="428"/>
                      <a:pt x="284" y="410"/>
                    </a:cubicBezTo>
                    <a:cubicBezTo>
                      <a:pt x="359" y="395"/>
                      <a:pt x="424" y="319"/>
                      <a:pt x="406" y="226"/>
                    </a:cubicBezTo>
                    <a:cubicBezTo>
                      <a:pt x="391" y="151"/>
                      <a:pt x="316" y="87"/>
                      <a:pt x="224" y="10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Freeform 9"/>
              <p:cNvSpPr>
                <a:spLocks noEditPoints="1"/>
              </p:cNvSpPr>
              <p:nvPr/>
            </p:nvSpPr>
            <p:spPr bwMode="auto">
              <a:xfrm>
                <a:off x="4518026" y="5802313"/>
                <a:ext cx="73025" cy="71438"/>
              </a:xfrm>
              <a:custGeom>
                <a:avLst/>
                <a:gdLst>
                  <a:gd name="T0" fmla="*/ 224 w 505"/>
                  <a:gd name="T1" fmla="*/ 18 h 506"/>
                  <a:gd name="T2" fmla="*/ 16 w 505"/>
                  <a:gd name="T3" fmla="*/ 283 h 506"/>
                  <a:gd name="T4" fmla="*/ 280 w 505"/>
                  <a:gd name="T5" fmla="*/ 490 h 506"/>
                  <a:gd name="T6" fmla="*/ 488 w 505"/>
                  <a:gd name="T7" fmla="*/ 224 h 506"/>
                  <a:gd name="T8" fmla="*/ 224 w 505"/>
                  <a:gd name="T9" fmla="*/ 18 h 506"/>
                  <a:gd name="T10" fmla="*/ 223 w 505"/>
                  <a:gd name="T11" fmla="*/ 102 h 506"/>
                  <a:gd name="T12" fmla="*/ 100 w 505"/>
                  <a:gd name="T13" fmla="*/ 285 h 506"/>
                  <a:gd name="T14" fmla="*/ 284 w 505"/>
                  <a:gd name="T15" fmla="*/ 407 h 506"/>
                  <a:gd name="T16" fmla="*/ 405 w 505"/>
                  <a:gd name="T17" fmla="*/ 223 h 506"/>
                  <a:gd name="T18" fmla="*/ 223 w 505"/>
                  <a:gd name="T19" fmla="*/ 102 h 5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05" h="506">
                    <a:moveTo>
                      <a:pt x="224" y="18"/>
                    </a:moveTo>
                    <a:cubicBezTo>
                      <a:pt x="102" y="35"/>
                      <a:pt x="0" y="141"/>
                      <a:pt x="16" y="283"/>
                    </a:cubicBezTo>
                    <a:cubicBezTo>
                      <a:pt x="30" y="403"/>
                      <a:pt x="141" y="506"/>
                      <a:pt x="280" y="490"/>
                    </a:cubicBezTo>
                    <a:cubicBezTo>
                      <a:pt x="402" y="476"/>
                      <a:pt x="505" y="365"/>
                      <a:pt x="488" y="224"/>
                    </a:cubicBezTo>
                    <a:cubicBezTo>
                      <a:pt x="474" y="106"/>
                      <a:pt x="362" y="0"/>
                      <a:pt x="224" y="18"/>
                    </a:cubicBezTo>
                    <a:close/>
                    <a:moveTo>
                      <a:pt x="223" y="102"/>
                    </a:moveTo>
                    <a:cubicBezTo>
                      <a:pt x="147" y="118"/>
                      <a:pt x="80" y="188"/>
                      <a:pt x="100" y="285"/>
                    </a:cubicBezTo>
                    <a:cubicBezTo>
                      <a:pt x="115" y="359"/>
                      <a:pt x="189" y="425"/>
                      <a:pt x="284" y="407"/>
                    </a:cubicBezTo>
                    <a:cubicBezTo>
                      <a:pt x="358" y="392"/>
                      <a:pt x="423" y="315"/>
                      <a:pt x="405" y="223"/>
                    </a:cubicBezTo>
                    <a:cubicBezTo>
                      <a:pt x="390" y="150"/>
                      <a:pt x="315" y="82"/>
                      <a:pt x="223" y="10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Freeform 10"/>
              <p:cNvSpPr>
                <a:spLocks/>
              </p:cNvSpPr>
              <p:nvPr/>
            </p:nvSpPr>
            <p:spPr bwMode="auto">
              <a:xfrm>
                <a:off x="4533901" y="5880100"/>
                <a:ext cx="88900" cy="96838"/>
              </a:xfrm>
              <a:custGeom>
                <a:avLst/>
                <a:gdLst>
                  <a:gd name="T0" fmla="*/ 44 w 632"/>
                  <a:gd name="T1" fmla="*/ 5 h 687"/>
                  <a:gd name="T2" fmla="*/ 66 w 632"/>
                  <a:gd name="T3" fmla="*/ 85 h 687"/>
                  <a:gd name="T4" fmla="*/ 227 w 632"/>
                  <a:gd name="T5" fmla="*/ 85 h 687"/>
                  <a:gd name="T6" fmla="*/ 484 w 632"/>
                  <a:gd name="T7" fmla="*/ 146 h 687"/>
                  <a:gd name="T8" fmla="*/ 536 w 632"/>
                  <a:gd name="T9" fmla="*/ 414 h 687"/>
                  <a:gd name="T10" fmla="*/ 538 w 632"/>
                  <a:gd name="T11" fmla="*/ 653 h 687"/>
                  <a:gd name="T12" fmla="*/ 587 w 632"/>
                  <a:gd name="T13" fmla="*/ 681 h 687"/>
                  <a:gd name="T14" fmla="*/ 618 w 632"/>
                  <a:gd name="T15" fmla="*/ 550 h 687"/>
                  <a:gd name="T16" fmla="*/ 618 w 632"/>
                  <a:gd name="T17" fmla="*/ 390 h 687"/>
                  <a:gd name="T18" fmla="*/ 568 w 632"/>
                  <a:gd name="T19" fmla="*/ 118 h 687"/>
                  <a:gd name="T20" fmla="*/ 363 w 632"/>
                  <a:gd name="T21" fmla="*/ 3 h 687"/>
                  <a:gd name="T22" fmla="*/ 44 w 632"/>
                  <a:gd name="T23" fmla="*/ 5 h 6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32" h="687">
                    <a:moveTo>
                      <a:pt x="44" y="5"/>
                    </a:moveTo>
                    <a:cubicBezTo>
                      <a:pt x="3" y="17"/>
                      <a:pt x="0" y="85"/>
                      <a:pt x="66" y="85"/>
                    </a:cubicBezTo>
                    <a:cubicBezTo>
                      <a:pt x="120" y="85"/>
                      <a:pt x="173" y="85"/>
                      <a:pt x="227" y="85"/>
                    </a:cubicBezTo>
                    <a:cubicBezTo>
                      <a:pt x="350" y="85"/>
                      <a:pt x="413" y="73"/>
                      <a:pt x="484" y="146"/>
                    </a:cubicBezTo>
                    <a:cubicBezTo>
                      <a:pt x="551" y="216"/>
                      <a:pt x="536" y="303"/>
                      <a:pt x="536" y="414"/>
                    </a:cubicBezTo>
                    <a:cubicBezTo>
                      <a:pt x="536" y="441"/>
                      <a:pt x="534" y="637"/>
                      <a:pt x="538" y="653"/>
                    </a:cubicBezTo>
                    <a:cubicBezTo>
                      <a:pt x="543" y="671"/>
                      <a:pt x="562" y="687"/>
                      <a:pt x="587" y="681"/>
                    </a:cubicBezTo>
                    <a:cubicBezTo>
                      <a:pt x="632" y="671"/>
                      <a:pt x="618" y="594"/>
                      <a:pt x="618" y="550"/>
                    </a:cubicBezTo>
                    <a:cubicBezTo>
                      <a:pt x="618" y="497"/>
                      <a:pt x="618" y="443"/>
                      <a:pt x="618" y="390"/>
                    </a:cubicBezTo>
                    <a:cubicBezTo>
                      <a:pt x="618" y="275"/>
                      <a:pt x="626" y="200"/>
                      <a:pt x="568" y="118"/>
                    </a:cubicBezTo>
                    <a:cubicBezTo>
                      <a:pt x="530" y="66"/>
                      <a:pt x="461" y="10"/>
                      <a:pt x="363" y="3"/>
                    </a:cubicBezTo>
                    <a:cubicBezTo>
                      <a:pt x="328" y="1"/>
                      <a:pt x="59" y="0"/>
                      <a:pt x="44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Freeform 11"/>
              <p:cNvSpPr>
                <a:spLocks/>
              </p:cNvSpPr>
              <p:nvPr/>
            </p:nvSpPr>
            <p:spPr bwMode="auto">
              <a:xfrm>
                <a:off x="4292601" y="5880100"/>
                <a:ext cx="90488" cy="100013"/>
              </a:xfrm>
              <a:custGeom>
                <a:avLst/>
                <a:gdLst>
                  <a:gd name="T0" fmla="*/ 242 w 639"/>
                  <a:gd name="T1" fmla="*/ 8 h 706"/>
                  <a:gd name="T2" fmla="*/ 50 w 639"/>
                  <a:gd name="T3" fmla="*/ 139 h 706"/>
                  <a:gd name="T4" fmla="*/ 12 w 639"/>
                  <a:gd name="T5" fmla="*/ 422 h 706"/>
                  <a:gd name="T6" fmla="*/ 17 w 639"/>
                  <a:gd name="T7" fmla="*/ 660 h 706"/>
                  <a:gd name="T8" fmla="*/ 94 w 639"/>
                  <a:gd name="T9" fmla="*/ 624 h 706"/>
                  <a:gd name="T10" fmla="*/ 94 w 639"/>
                  <a:gd name="T11" fmla="*/ 384 h 706"/>
                  <a:gd name="T12" fmla="*/ 162 w 639"/>
                  <a:gd name="T13" fmla="*/ 132 h 706"/>
                  <a:gd name="T14" fmla="*/ 435 w 639"/>
                  <a:gd name="T15" fmla="*/ 86 h 706"/>
                  <a:gd name="T16" fmla="*/ 593 w 639"/>
                  <a:gd name="T17" fmla="*/ 82 h 706"/>
                  <a:gd name="T18" fmla="*/ 557 w 639"/>
                  <a:gd name="T19" fmla="*/ 4 h 706"/>
                  <a:gd name="T20" fmla="*/ 242 w 639"/>
                  <a:gd name="T21" fmla="*/ 8 h 7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39" h="706">
                    <a:moveTo>
                      <a:pt x="242" y="8"/>
                    </a:moveTo>
                    <a:cubicBezTo>
                      <a:pt x="148" y="24"/>
                      <a:pt x="86" y="78"/>
                      <a:pt x="50" y="139"/>
                    </a:cubicBezTo>
                    <a:cubicBezTo>
                      <a:pt x="0" y="224"/>
                      <a:pt x="12" y="313"/>
                      <a:pt x="12" y="422"/>
                    </a:cubicBezTo>
                    <a:cubicBezTo>
                      <a:pt x="12" y="450"/>
                      <a:pt x="8" y="642"/>
                      <a:pt x="17" y="660"/>
                    </a:cubicBezTo>
                    <a:cubicBezTo>
                      <a:pt x="30" y="688"/>
                      <a:pt x="95" y="706"/>
                      <a:pt x="94" y="624"/>
                    </a:cubicBezTo>
                    <a:lnTo>
                      <a:pt x="94" y="384"/>
                    </a:lnTo>
                    <a:cubicBezTo>
                      <a:pt x="94" y="257"/>
                      <a:pt x="85" y="202"/>
                      <a:pt x="162" y="132"/>
                    </a:cubicBezTo>
                    <a:cubicBezTo>
                      <a:pt x="229" y="71"/>
                      <a:pt x="329" y="86"/>
                      <a:pt x="435" y="86"/>
                    </a:cubicBezTo>
                    <a:cubicBezTo>
                      <a:pt x="463" y="86"/>
                      <a:pt x="576" y="89"/>
                      <a:pt x="593" y="82"/>
                    </a:cubicBezTo>
                    <a:cubicBezTo>
                      <a:pt x="619" y="70"/>
                      <a:pt x="639" y="3"/>
                      <a:pt x="557" y="4"/>
                    </a:cubicBezTo>
                    <a:cubicBezTo>
                      <a:pt x="495" y="4"/>
                      <a:pt x="287" y="0"/>
                      <a:pt x="242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Freeform 12"/>
              <p:cNvSpPr>
                <a:spLocks/>
              </p:cNvSpPr>
              <p:nvPr/>
            </p:nvSpPr>
            <p:spPr bwMode="auto">
              <a:xfrm>
                <a:off x="4319588" y="5921375"/>
                <a:ext cx="12700" cy="55563"/>
              </a:xfrm>
              <a:custGeom>
                <a:avLst/>
                <a:gdLst>
                  <a:gd name="T0" fmla="*/ 2 w 84"/>
                  <a:gd name="T1" fmla="*/ 67 h 392"/>
                  <a:gd name="T2" fmla="*/ 2 w 84"/>
                  <a:gd name="T3" fmla="*/ 335 h 392"/>
                  <a:gd name="T4" fmla="*/ 45 w 84"/>
                  <a:gd name="T5" fmla="*/ 390 h 392"/>
                  <a:gd name="T6" fmla="*/ 84 w 84"/>
                  <a:gd name="T7" fmla="*/ 328 h 392"/>
                  <a:gd name="T8" fmla="*/ 84 w 84"/>
                  <a:gd name="T9" fmla="*/ 60 h 392"/>
                  <a:gd name="T10" fmla="*/ 39 w 84"/>
                  <a:gd name="T11" fmla="*/ 3 h 392"/>
                  <a:gd name="T12" fmla="*/ 2 w 84"/>
                  <a:gd name="T13" fmla="*/ 67 h 3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4" h="392">
                    <a:moveTo>
                      <a:pt x="2" y="67"/>
                    </a:moveTo>
                    <a:lnTo>
                      <a:pt x="2" y="335"/>
                    </a:lnTo>
                    <a:cubicBezTo>
                      <a:pt x="2" y="367"/>
                      <a:pt x="11" y="392"/>
                      <a:pt x="45" y="390"/>
                    </a:cubicBezTo>
                    <a:cubicBezTo>
                      <a:pt x="80" y="388"/>
                      <a:pt x="84" y="363"/>
                      <a:pt x="84" y="328"/>
                    </a:cubicBezTo>
                    <a:lnTo>
                      <a:pt x="84" y="60"/>
                    </a:lnTo>
                    <a:cubicBezTo>
                      <a:pt x="84" y="27"/>
                      <a:pt x="75" y="0"/>
                      <a:pt x="39" y="3"/>
                    </a:cubicBezTo>
                    <a:cubicBezTo>
                      <a:pt x="0" y="6"/>
                      <a:pt x="2" y="44"/>
                      <a:pt x="2" y="6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Freeform 13"/>
              <p:cNvSpPr>
                <a:spLocks/>
              </p:cNvSpPr>
              <p:nvPr/>
            </p:nvSpPr>
            <p:spPr bwMode="auto">
              <a:xfrm>
                <a:off x="4583113" y="5918200"/>
                <a:ext cx="12700" cy="58738"/>
              </a:xfrm>
              <a:custGeom>
                <a:avLst/>
                <a:gdLst>
                  <a:gd name="T0" fmla="*/ 0 w 82"/>
                  <a:gd name="T1" fmla="*/ 82 h 414"/>
                  <a:gd name="T2" fmla="*/ 0 w 82"/>
                  <a:gd name="T3" fmla="*/ 353 h 414"/>
                  <a:gd name="T4" fmla="*/ 39 w 82"/>
                  <a:gd name="T5" fmla="*/ 412 h 414"/>
                  <a:gd name="T6" fmla="*/ 82 w 82"/>
                  <a:gd name="T7" fmla="*/ 360 h 414"/>
                  <a:gd name="T8" fmla="*/ 82 w 82"/>
                  <a:gd name="T9" fmla="*/ 75 h 414"/>
                  <a:gd name="T10" fmla="*/ 0 w 82"/>
                  <a:gd name="T11" fmla="*/ 82 h 4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2" h="414">
                    <a:moveTo>
                      <a:pt x="0" y="82"/>
                    </a:moveTo>
                    <a:lnTo>
                      <a:pt x="0" y="353"/>
                    </a:lnTo>
                    <a:cubicBezTo>
                      <a:pt x="0" y="387"/>
                      <a:pt x="6" y="410"/>
                      <a:pt x="39" y="412"/>
                    </a:cubicBezTo>
                    <a:cubicBezTo>
                      <a:pt x="71" y="414"/>
                      <a:pt x="82" y="390"/>
                      <a:pt x="82" y="360"/>
                    </a:cubicBezTo>
                    <a:lnTo>
                      <a:pt x="82" y="75"/>
                    </a:lnTo>
                    <a:cubicBezTo>
                      <a:pt x="82" y="10"/>
                      <a:pt x="0" y="0"/>
                      <a:pt x="0" y="8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84601F7F-6346-446B-A58D-51BACD1F1A15}"/>
                </a:ext>
              </a:extLst>
            </p:cNvPr>
            <p:cNvGrpSpPr/>
            <p:nvPr/>
          </p:nvGrpSpPr>
          <p:grpSpPr>
            <a:xfrm>
              <a:off x="807390" y="6963095"/>
              <a:ext cx="509764" cy="403314"/>
              <a:chOff x="807390" y="6963095"/>
              <a:chExt cx="509764" cy="403314"/>
            </a:xfrm>
          </p:grpSpPr>
          <p:sp>
            <p:nvSpPr>
              <p:cNvPr id="292" name="Rectangle 291"/>
              <p:cNvSpPr/>
              <p:nvPr/>
            </p:nvSpPr>
            <p:spPr>
              <a:xfrm>
                <a:off x="807390" y="6963095"/>
                <a:ext cx="509764" cy="40331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F7BB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9" name="Picture 8">
                <a:extLst>
                  <a:ext uri="{FF2B5EF4-FFF2-40B4-BE49-F238E27FC236}">
                    <a16:creationId xmlns:a16="http://schemas.microsoft.com/office/drawing/2014/main" id="{0B31838E-CD26-434D-9458-C38D954205C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2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903545" y="6980186"/>
                <a:ext cx="336760" cy="367098"/>
              </a:xfrm>
              <a:prstGeom prst="rect">
                <a:avLst/>
              </a:prstGeom>
            </p:spPr>
          </p:pic>
        </p:grp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234122C2-1585-4E6F-84E2-B17DA4F11D69}"/>
                </a:ext>
              </a:extLst>
            </p:cNvPr>
            <p:cNvPicPr>
              <a:picLocks noChangeAspect="1"/>
            </p:cNvPicPr>
            <p:nvPr/>
          </p:nvPicPr>
          <p:blipFill>
            <a:blip r:embed="rId3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45463" y="6998423"/>
              <a:ext cx="306409" cy="323538"/>
            </a:xfrm>
            <a:prstGeom prst="rect">
              <a:avLst/>
            </a:prstGeom>
          </p:spPr>
        </p:pic>
      </p:grpSp>
      <p:pic>
        <p:nvPicPr>
          <p:cNvPr id="31" name="Picture 30">
            <a:extLst>
              <a:ext uri="{FF2B5EF4-FFF2-40B4-BE49-F238E27FC236}">
                <a16:creationId xmlns:a16="http://schemas.microsoft.com/office/drawing/2014/main" id="{64EDD8FD-626B-4BBE-923E-D15CA3D981B6}"/>
              </a:ext>
            </a:extLst>
          </p:cNvPr>
          <p:cNvPicPr>
            <a:picLocks noChangeAspect="1"/>
          </p:cNvPicPr>
          <p:nvPr/>
        </p:nvPicPr>
        <p:blipFill rotWithShape="1">
          <a:blip r:embed="rId3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8600" y="2347871"/>
            <a:ext cx="1497254" cy="308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203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4976</TotalTime>
  <Words>288</Words>
  <Application>Microsoft Office PowerPoint</Application>
  <PresentationFormat>Custom</PresentationFormat>
  <Paragraphs>52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darpan</dc:creator>
  <cp:lastModifiedBy>Prakash Suthar</cp:lastModifiedBy>
  <cp:revision>1188</cp:revision>
  <dcterms:created xsi:type="dcterms:W3CDTF">2020-10-06T10:57:05Z</dcterms:created>
  <dcterms:modified xsi:type="dcterms:W3CDTF">2023-10-12T08:25:41Z</dcterms:modified>
</cp:coreProperties>
</file>